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435" r:id="rId3"/>
    <p:sldId id="437" r:id="rId4"/>
    <p:sldId id="393" r:id="rId5"/>
    <p:sldId id="392" r:id="rId6"/>
    <p:sldId id="436" r:id="rId7"/>
    <p:sldId id="332" r:id="rId8"/>
    <p:sldId id="431" r:id="rId9"/>
    <p:sldId id="438" r:id="rId10"/>
    <p:sldId id="439" r:id="rId11"/>
    <p:sldId id="440" r:id="rId12"/>
    <p:sldId id="441" r:id="rId13"/>
    <p:sldId id="446" r:id="rId14"/>
    <p:sldId id="442" r:id="rId15"/>
    <p:sldId id="426" r:id="rId16"/>
    <p:sldId id="443" r:id="rId17"/>
    <p:sldId id="411" r:id="rId18"/>
    <p:sldId id="445" r:id="rId19"/>
    <p:sldId id="434" r:id="rId20"/>
    <p:sldId id="444" r:id="rId21"/>
    <p:sldId id="43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70707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A70AA2-4023-4D48-AB19-2B78D9776EC6}" v="188" dt="2020-03-01T22:48:25.7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85325" autoAdjust="0"/>
  </p:normalViewPr>
  <p:slideViewPr>
    <p:cSldViewPr snapToGrid="0">
      <p:cViewPr varScale="1">
        <p:scale>
          <a:sx n="78" d="100"/>
          <a:sy n="78" d="100"/>
        </p:scale>
        <p:origin x="8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orge" userId="22d0b802-afc6-4b8f-ba57-7a855d96927f" providerId="ADAL" clId="{B3A70AA2-4023-4D48-AB19-2B78D9776EC6}"/>
    <pc:docChg chg="undo custSel addSld delSld modSld sldOrd">
      <pc:chgData name="George" userId="22d0b802-afc6-4b8f-ba57-7a855d96927f" providerId="ADAL" clId="{B3A70AA2-4023-4D48-AB19-2B78D9776EC6}" dt="2020-03-01T22:48:42.269" v="3295" actId="478"/>
      <pc:docMkLst>
        <pc:docMk/>
      </pc:docMkLst>
      <pc:sldChg chg="modSp">
        <pc:chgData name="George" userId="22d0b802-afc6-4b8f-ba57-7a855d96927f" providerId="ADAL" clId="{B3A70AA2-4023-4D48-AB19-2B78D9776EC6}" dt="2020-03-01T19:09:17.432" v="16" actId="20577"/>
        <pc:sldMkLst>
          <pc:docMk/>
          <pc:sldMk cId="355659117" sldId="256"/>
        </pc:sldMkLst>
        <pc:spChg chg="mod">
          <ac:chgData name="George" userId="22d0b802-afc6-4b8f-ba57-7a855d96927f" providerId="ADAL" clId="{B3A70AA2-4023-4D48-AB19-2B78D9776EC6}" dt="2020-03-01T19:09:17.432" v="16" actId="20577"/>
          <ac:spMkLst>
            <pc:docMk/>
            <pc:sldMk cId="355659117" sldId="256"/>
            <ac:spMk id="11" creationId="{00000000-0000-0000-0000-000000000000}"/>
          </ac:spMkLst>
        </pc:spChg>
      </pc:sldChg>
      <pc:sldChg chg="del">
        <pc:chgData name="George" userId="22d0b802-afc6-4b8f-ba57-7a855d96927f" providerId="ADAL" clId="{B3A70AA2-4023-4D48-AB19-2B78D9776EC6}" dt="2020-03-01T19:14:50.121" v="351" actId="47"/>
        <pc:sldMkLst>
          <pc:docMk/>
          <pc:sldMk cId="499476257" sldId="257"/>
        </pc:sldMkLst>
      </pc:sldChg>
      <pc:sldChg chg="modSp">
        <pc:chgData name="George" userId="22d0b802-afc6-4b8f-ba57-7a855d96927f" providerId="ADAL" clId="{B3A70AA2-4023-4D48-AB19-2B78D9776EC6}" dt="2020-03-01T19:12:27.748" v="198" actId="20577"/>
        <pc:sldMkLst>
          <pc:docMk/>
          <pc:sldMk cId="3830029867" sldId="258"/>
        </pc:sldMkLst>
        <pc:spChg chg="mod">
          <ac:chgData name="George" userId="22d0b802-afc6-4b8f-ba57-7a855d96927f" providerId="ADAL" clId="{B3A70AA2-4023-4D48-AB19-2B78D9776EC6}" dt="2020-03-01T19:12:27.748" v="198" actId="20577"/>
          <ac:spMkLst>
            <pc:docMk/>
            <pc:sldMk cId="3830029867" sldId="258"/>
            <ac:spMk id="3" creationId="{00000000-0000-0000-0000-000000000000}"/>
          </ac:spMkLst>
        </pc:spChg>
        <pc:spChg chg="mod">
          <ac:chgData name="George" userId="22d0b802-afc6-4b8f-ba57-7a855d96927f" providerId="ADAL" clId="{B3A70AA2-4023-4D48-AB19-2B78D9776EC6}" dt="2020-03-01T19:10:31.237" v="45" actId="14100"/>
          <ac:spMkLst>
            <pc:docMk/>
            <pc:sldMk cId="3830029867" sldId="258"/>
            <ac:spMk id="11" creationId="{00000000-0000-0000-0000-000000000000}"/>
          </ac:spMkLst>
        </pc:spChg>
      </pc:sldChg>
      <pc:sldChg chg="delSp modSp">
        <pc:chgData name="George" userId="22d0b802-afc6-4b8f-ba57-7a855d96927f" providerId="ADAL" clId="{B3A70AA2-4023-4D48-AB19-2B78D9776EC6}" dt="2020-03-01T19:18:32.076" v="607" actId="478"/>
        <pc:sldMkLst>
          <pc:docMk/>
          <pc:sldMk cId="841209864" sldId="259"/>
        </pc:sldMkLst>
        <pc:spChg chg="mod">
          <ac:chgData name="George" userId="22d0b802-afc6-4b8f-ba57-7a855d96927f" providerId="ADAL" clId="{B3A70AA2-4023-4D48-AB19-2B78D9776EC6}" dt="2020-03-01T19:18:08.233" v="542" actId="20577"/>
          <ac:spMkLst>
            <pc:docMk/>
            <pc:sldMk cId="841209864" sldId="259"/>
            <ac:spMk id="3" creationId="{00000000-0000-0000-0000-000000000000}"/>
          </ac:spMkLst>
        </pc:spChg>
        <pc:spChg chg="del mod">
          <ac:chgData name="George" userId="22d0b802-afc6-4b8f-ba57-7a855d96927f" providerId="ADAL" clId="{B3A70AA2-4023-4D48-AB19-2B78D9776EC6}" dt="2020-03-01T19:18:32.076" v="607" actId="478"/>
          <ac:spMkLst>
            <pc:docMk/>
            <pc:sldMk cId="841209864" sldId="259"/>
            <ac:spMk id="5" creationId="{00000000-0000-0000-0000-000000000000}"/>
          </ac:spMkLst>
        </pc:spChg>
        <pc:spChg chg="mod">
          <ac:chgData name="George" userId="22d0b802-afc6-4b8f-ba57-7a855d96927f" providerId="ADAL" clId="{B3A70AA2-4023-4D48-AB19-2B78D9776EC6}" dt="2020-03-01T19:17:36.839" v="461" actId="20577"/>
          <ac:spMkLst>
            <pc:docMk/>
            <pc:sldMk cId="841209864" sldId="259"/>
            <ac:spMk id="11" creationId="{00000000-0000-0000-0000-000000000000}"/>
          </ac:spMkLst>
        </pc:spChg>
      </pc:sldChg>
      <pc:sldChg chg="modSp ord">
        <pc:chgData name="George" userId="22d0b802-afc6-4b8f-ba57-7a855d96927f" providerId="ADAL" clId="{B3A70AA2-4023-4D48-AB19-2B78D9776EC6}" dt="2020-03-01T22:37:53.324" v="3074" actId="113"/>
        <pc:sldMkLst>
          <pc:docMk/>
          <pc:sldMk cId="2727705481" sldId="260"/>
        </pc:sldMkLst>
        <pc:spChg chg="mod">
          <ac:chgData name="George" userId="22d0b802-afc6-4b8f-ba57-7a855d96927f" providerId="ADAL" clId="{B3A70AA2-4023-4D48-AB19-2B78D9776EC6}" dt="2020-03-01T22:37:53.324" v="3074" actId="113"/>
          <ac:spMkLst>
            <pc:docMk/>
            <pc:sldMk cId="2727705481" sldId="260"/>
            <ac:spMk id="3" creationId="{00000000-0000-0000-0000-000000000000}"/>
          </ac:spMkLst>
        </pc:spChg>
      </pc:sldChg>
      <pc:sldChg chg="ord">
        <pc:chgData name="George" userId="22d0b802-afc6-4b8f-ba57-7a855d96927f" providerId="ADAL" clId="{B3A70AA2-4023-4D48-AB19-2B78D9776EC6}" dt="2020-03-01T20:14:42.478" v="810"/>
        <pc:sldMkLst>
          <pc:docMk/>
          <pc:sldMk cId="3672653518" sldId="261"/>
        </pc:sldMkLst>
      </pc:sldChg>
      <pc:sldChg chg="addSp delSp modSp ord">
        <pc:chgData name="George" userId="22d0b802-afc6-4b8f-ba57-7a855d96927f" providerId="ADAL" clId="{B3A70AA2-4023-4D48-AB19-2B78D9776EC6}" dt="2020-03-01T21:51:08.343" v="2077" actId="2711"/>
        <pc:sldMkLst>
          <pc:docMk/>
          <pc:sldMk cId="1112245587" sldId="262"/>
        </pc:sldMkLst>
        <pc:spChg chg="add mod">
          <ac:chgData name="George" userId="22d0b802-afc6-4b8f-ba57-7a855d96927f" providerId="ADAL" clId="{B3A70AA2-4023-4D48-AB19-2B78D9776EC6}" dt="2020-03-01T21:50:48.086" v="2073" actId="2711"/>
          <ac:spMkLst>
            <pc:docMk/>
            <pc:sldMk cId="1112245587" sldId="262"/>
            <ac:spMk id="7" creationId="{D376EA13-BCEE-43B3-8E86-F1CBBCD78DD3}"/>
          </ac:spMkLst>
        </pc:spChg>
        <pc:spChg chg="add mod">
          <ac:chgData name="George" userId="22d0b802-afc6-4b8f-ba57-7a855d96927f" providerId="ADAL" clId="{B3A70AA2-4023-4D48-AB19-2B78D9776EC6}" dt="2020-03-01T21:51:03.256" v="2076" actId="1076"/>
          <ac:spMkLst>
            <pc:docMk/>
            <pc:sldMk cId="1112245587" sldId="262"/>
            <ac:spMk id="8" creationId="{D5D551EF-531E-4F42-8A45-A6960E04FFBE}"/>
          </ac:spMkLst>
        </pc:spChg>
        <pc:spChg chg="add mod">
          <ac:chgData name="George" userId="22d0b802-afc6-4b8f-ba57-7a855d96927f" providerId="ADAL" clId="{B3A70AA2-4023-4D48-AB19-2B78D9776EC6}" dt="2020-03-01T21:51:08.343" v="2077" actId="2711"/>
          <ac:spMkLst>
            <pc:docMk/>
            <pc:sldMk cId="1112245587" sldId="262"/>
            <ac:spMk id="9" creationId="{8375D8C4-63A1-406B-9628-744EA68BF3A2}"/>
          </ac:spMkLst>
        </pc:spChg>
        <pc:spChg chg="mod">
          <ac:chgData name="George" userId="22d0b802-afc6-4b8f-ba57-7a855d96927f" providerId="ADAL" clId="{B3A70AA2-4023-4D48-AB19-2B78D9776EC6}" dt="2020-03-01T21:36:34.727" v="1761" actId="20577"/>
          <ac:spMkLst>
            <pc:docMk/>
            <pc:sldMk cId="1112245587" sldId="262"/>
            <ac:spMk id="11" creationId="{00000000-0000-0000-0000-000000000000}"/>
          </ac:spMkLst>
        </pc:spChg>
        <pc:graphicFrameChg chg="add del">
          <ac:chgData name="George" userId="22d0b802-afc6-4b8f-ba57-7a855d96927f" providerId="ADAL" clId="{B3A70AA2-4023-4D48-AB19-2B78D9776EC6}" dt="2020-03-01T21:43:20.228" v="1982"/>
          <ac:graphicFrameMkLst>
            <pc:docMk/>
            <pc:sldMk cId="1112245587" sldId="262"/>
            <ac:graphicFrameMk id="2" creationId="{09C91308-157B-4129-94AA-3FC557D92BBA}"/>
          </ac:graphicFrameMkLst>
        </pc:graphicFrameChg>
        <pc:graphicFrameChg chg="add del">
          <ac:chgData name="George" userId="22d0b802-afc6-4b8f-ba57-7a855d96927f" providerId="ADAL" clId="{B3A70AA2-4023-4D48-AB19-2B78D9776EC6}" dt="2020-03-01T21:43:28.190" v="1984"/>
          <ac:graphicFrameMkLst>
            <pc:docMk/>
            <pc:sldMk cId="1112245587" sldId="262"/>
            <ac:graphicFrameMk id="3" creationId="{DC22D981-7CA5-4694-A432-34BBFD91CB9C}"/>
          </ac:graphicFrameMkLst>
        </pc:graphicFrameChg>
        <pc:graphicFrameChg chg="mod modGraphic">
          <ac:chgData name="George" userId="22d0b802-afc6-4b8f-ba57-7a855d96927f" providerId="ADAL" clId="{B3A70AA2-4023-4D48-AB19-2B78D9776EC6}" dt="2020-03-01T21:47:58.645" v="2012" actId="14100"/>
          <ac:graphicFrameMkLst>
            <pc:docMk/>
            <pc:sldMk cId="1112245587" sldId="262"/>
            <ac:graphicFrameMk id="4" creationId="{00000000-0000-0000-0000-000000000000}"/>
          </ac:graphicFrameMkLst>
        </pc:graphicFrameChg>
      </pc:sldChg>
      <pc:sldChg chg="modSp add">
        <pc:chgData name="George" userId="22d0b802-afc6-4b8f-ba57-7a855d96927f" providerId="ADAL" clId="{B3A70AA2-4023-4D48-AB19-2B78D9776EC6}" dt="2020-03-01T19:13:01.729" v="294" actId="20577"/>
        <pc:sldMkLst>
          <pc:docMk/>
          <pc:sldMk cId="3088404701" sldId="266"/>
        </pc:sldMkLst>
        <pc:spChg chg="mod">
          <ac:chgData name="George" userId="22d0b802-afc6-4b8f-ba57-7a855d96927f" providerId="ADAL" clId="{B3A70AA2-4023-4D48-AB19-2B78D9776EC6}" dt="2020-03-01T19:13:01.729" v="294" actId="20577"/>
          <ac:spMkLst>
            <pc:docMk/>
            <pc:sldMk cId="3088404701" sldId="266"/>
            <ac:spMk id="3" creationId="{00000000-0000-0000-0000-000000000000}"/>
          </ac:spMkLst>
        </pc:spChg>
        <pc:spChg chg="mod">
          <ac:chgData name="George" userId="22d0b802-afc6-4b8f-ba57-7a855d96927f" providerId="ADAL" clId="{B3A70AA2-4023-4D48-AB19-2B78D9776EC6}" dt="2020-03-01T19:12:46.920" v="235" actId="20577"/>
          <ac:spMkLst>
            <pc:docMk/>
            <pc:sldMk cId="3088404701" sldId="266"/>
            <ac:spMk id="11" creationId="{00000000-0000-0000-0000-000000000000}"/>
          </ac:spMkLst>
        </pc:spChg>
      </pc:sldChg>
      <pc:sldChg chg="delSp modSp add ord">
        <pc:chgData name="George" userId="22d0b802-afc6-4b8f-ba57-7a855d96927f" providerId="ADAL" clId="{B3A70AA2-4023-4D48-AB19-2B78D9776EC6}" dt="2020-03-01T19:14:47.151" v="350" actId="20577"/>
        <pc:sldMkLst>
          <pc:docMk/>
          <pc:sldMk cId="2967702006" sldId="267"/>
        </pc:sldMkLst>
        <pc:spChg chg="mod">
          <ac:chgData name="George" userId="22d0b802-afc6-4b8f-ba57-7a855d96927f" providerId="ADAL" clId="{B3A70AA2-4023-4D48-AB19-2B78D9776EC6}" dt="2020-03-01T19:14:47.151" v="350" actId="20577"/>
          <ac:spMkLst>
            <pc:docMk/>
            <pc:sldMk cId="2967702006" sldId="267"/>
            <ac:spMk id="5" creationId="{00000000-0000-0000-0000-000000000000}"/>
          </ac:spMkLst>
        </pc:spChg>
        <pc:spChg chg="del">
          <ac:chgData name="George" userId="22d0b802-afc6-4b8f-ba57-7a855d96927f" providerId="ADAL" clId="{B3A70AA2-4023-4D48-AB19-2B78D9776EC6}" dt="2020-03-01T19:13:39.597" v="303" actId="478"/>
          <ac:spMkLst>
            <pc:docMk/>
            <pc:sldMk cId="2967702006" sldId="267"/>
            <ac:spMk id="6" creationId="{00000000-0000-0000-0000-000000000000}"/>
          </ac:spMkLst>
        </pc:spChg>
      </pc:sldChg>
      <pc:sldChg chg="modSp add">
        <pc:chgData name="George" userId="22d0b802-afc6-4b8f-ba57-7a855d96927f" providerId="ADAL" clId="{B3A70AA2-4023-4D48-AB19-2B78D9776EC6}" dt="2020-03-01T19:17:13.277" v="441" actId="313"/>
        <pc:sldMkLst>
          <pc:docMk/>
          <pc:sldMk cId="1178959334" sldId="268"/>
        </pc:sldMkLst>
        <pc:spChg chg="mod">
          <ac:chgData name="George" userId="22d0b802-afc6-4b8f-ba57-7a855d96927f" providerId="ADAL" clId="{B3A70AA2-4023-4D48-AB19-2B78D9776EC6}" dt="2020-03-01T19:17:13.277" v="441" actId="313"/>
          <ac:spMkLst>
            <pc:docMk/>
            <pc:sldMk cId="1178959334" sldId="268"/>
            <ac:spMk id="3" creationId="{00000000-0000-0000-0000-000000000000}"/>
          </ac:spMkLst>
        </pc:spChg>
        <pc:spChg chg="mod">
          <ac:chgData name="George" userId="22d0b802-afc6-4b8f-ba57-7a855d96927f" providerId="ADAL" clId="{B3A70AA2-4023-4D48-AB19-2B78D9776EC6}" dt="2020-03-01T19:16:23.197" v="424" actId="20577"/>
          <ac:spMkLst>
            <pc:docMk/>
            <pc:sldMk cId="1178959334" sldId="268"/>
            <ac:spMk id="11" creationId="{00000000-0000-0000-0000-000000000000}"/>
          </ac:spMkLst>
        </pc:spChg>
      </pc:sldChg>
      <pc:sldChg chg="add">
        <pc:chgData name="George" userId="22d0b802-afc6-4b8f-ba57-7a855d96927f" providerId="ADAL" clId="{B3A70AA2-4023-4D48-AB19-2B78D9776EC6}" dt="2020-03-01T19:18:28.587" v="606"/>
        <pc:sldMkLst>
          <pc:docMk/>
          <pc:sldMk cId="3138290190" sldId="269"/>
        </pc:sldMkLst>
      </pc:sldChg>
      <pc:sldChg chg="add del">
        <pc:chgData name="George" userId="22d0b802-afc6-4b8f-ba57-7a855d96927f" providerId="ADAL" clId="{B3A70AA2-4023-4D48-AB19-2B78D9776EC6}" dt="2020-03-01T19:17:47.433" v="471" actId="47"/>
        <pc:sldMkLst>
          <pc:docMk/>
          <pc:sldMk cId="3283643398" sldId="269"/>
        </pc:sldMkLst>
      </pc:sldChg>
      <pc:sldChg chg="modSp add del">
        <pc:chgData name="George" userId="22d0b802-afc6-4b8f-ba57-7a855d96927f" providerId="ADAL" clId="{B3A70AA2-4023-4D48-AB19-2B78D9776EC6}" dt="2020-03-01T20:06:30.586" v="630" actId="47"/>
        <pc:sldMkLst>
          <pc:docMk/>
          <pc:sldMk cId="967086492" sldId="270"/>
        </pc:sldMkLst>
        <pc:spChg chg="mod">
          <ac:chgData name="George" userId="22d0b802-afc6-4b8f-ba57-7a855d96927f" providerId="ADAL" clId="{B3A70AA2-4023-4D48-AB19-2B78D9776EC6}" dt="2020-03-01T20:06:27.845" v="629" actId="20577"/>
          <ac:spMkLst>
            <pc:docMk/>
            <pc:sldMk cId="967086492" sldId="270"/>
            <ac:spMk id="11" creationId="{00000000-0000-0000-0000-000000000000}"/>
          </ac:spMkLst>
        </pc:spChg>
      </pc:sldChg>
      <pc:sldChg chg="modSp add">
        <pc:chgData name="George" userId="22d0b802-afc6-4b8f-ba57-7a855d96927f" providerId="ADAL" clId="{B3A70AA2-4023-4D48-AB19-2B78D9776EC6}" dt="2020-03-01T20:07:03.894" v="694" actId="20577"/>
        <pc:sldMkLst>
          <pc:docMk/>
          <pc:sldMk cId="2777572678" sldId="270"/>
        </pc:sldMkLst>
        <pc:spChg chg="mod">
          <ac:chgData name="George" userId="22d0b802-afc6-4b8f-ba57-7a855d96927f" providerId="ADAL" clId="{B3A70AA2-4023-4D48-AB19-2B78D9776EC6}" dt="2020-03-01T20:07:03.894" v="694" actId="20577"/>
          <ac:spMkLst>
            <pc:docMk/>
            <pc:sldMk cId="2777572678" sldId="270"/>
            <ac:spMk id="3" creationId="{00000000-0000-0000-0000-000000000000}"/>
          </ac:spMkLst>
        </pc:spChg>
        <pc:spChg chg="mod">
          <ac:chgData name="George" userId="22d0b802-afc6-4b8f-ba57-7a855d96927f" providerId="ADAL" clId="{B3A70AA2-4023-4D48-AB19-2B78D9776EC6}" dt="2020-03-01T20:06:42.460" v="650" actId="20577"/>
          <ac:spMkLst>
            <pc:docMk/>
            <pc:sldMk cId="2777572678" sldId="270"/>
            <ac:spMk id="11" creationId="{00000000-0000-0000-0000-000000000000}"/>
          </ac:spMkLst>
        </pc:spChg>
      </pc:sldChg>
      <pc:sldChg chg="addSp delSp modSp add">
        <pc:chgData name="George" userId="22d0b802-afc6-4b8f-ba57-7a855d96927f" providerId="ADAL" clId="{B3A70AA2-4023-4D48-AB19-2B78D9776EC6}" dt="2020-03-01T20:12:49.824" v="785" actId="403"/>
        <pc:sldMkLst>
          <pc:docMk/>
          <pc:sldMk cId="3173185447" sldId="271"/>
        </pc:sldMkLst>
        <pc:spChg chg="del">
          <ac:chgData name="George" userId="22d0b802-afc6-4b8f-ba57-7a855d96927f" providerId="ADAL" clId="{B3A70AA2-4023-4D48-AB19-2B78D9776EC6}" dt="2020-03-01T20:07:23.853" v="696" actId="478"/>
          <ac:spMkLst>
            <pc:docMk/>
            <pc:sldMk cId="3173185447" sldId="271"/>
            <ac:spMk id="3" creationId="{00000000-0000-0000-0000-000000000000}"/>
          </ac:spMkLst>
        </pc:spChg>
        <pc:spChg chg="add mod">
          <ac:chgData name="George" userId="22d0b802-afc6-4b8f-ba57-7a855d96927f" providerId="ADAL" clId="{B3A70AA2-4023-4D48-AB19-2B78D9776EC6}" dt="2020-03-01T20:12:49.824" v="785" actId="403"/>
          <ac:spMkLst>
            <pc:docMk/>
            <pc:sldMk cId="3173185447" sldId="271"/>
            <ac:spMk id="4" creationId="{23269918-474C-4C32-ADD5-D7A66EE4F191}"/>
          </ac:spMkLst>
        </pc:spChg>
        <pc:picChg chg="add del mod">
          <ac:chgData name="George" userId="22d0b802-afc6-4b8f-ba57-7a855d96927f" providerId="ADAL" clId="{B3A70AA2-4023-4D48-AB19-2B78D9776EC6}" dt="2020-03-01T20:11:41.128" v="714" actId="478"/>
          <ac:picMkLst>
            <pc:docMk/>
            <pc:sldMk cId="3173185447" sldId="271"/>
            <ac:picMk id="2" creationId="{3977E063-F8BA-4569-A88A-930E6338047C}"/>
          </ac:picMkLst>
        </pc:picChg>
        <pc:picChg chg="add del mod">
          <ac:chgData name="George" userId="22d0b802-afc6-4b8f-ba57-7a855d96927f" providerId="ADAL" clId="{B3A70AA2-4023-4D48-AB19-2B78D9776EC6}" dt="2020-03-01T20:08:12.752" v="700" actId="478"/>
          <ac:picMkLst>
            <pc:docMk/>
            <pc:sldMk cId="3173185447" sldId="271"/>
            <ac:picMk id="1026" creationId="{F9051AB7-8745-4D11-B114-40345F3A9058}"/>
          </ac:picMkLst>
        </pc:picChg>
      </pc:sldChg>
      <pc:sldChg chg="addSp delSp modSp add">
        <pc:chgData name="George" userId="22d0b802-afc6-4b8f-ba57-7a855d96927f" providerId="ADAL" clId="{B3A70AA2-4023-4D48-AB19-2B78D9776EC6}" dt="2020-03-01T20:14:28.030" v="808" actId="1076"/>
        <pc:sldMkLst>
          <pc:docMk/>
          <pc:sldMk cId="3790006096" sldId="272"/>
        </pc:sldMkLst>
        <pc:spChg chg="del">
          <ac:chgData name="George" userId="22d0b802-afc6-4b8f-ba57-7a855d96927f" providerId="ADAL" clId="{B3A70AA2-4023-4D48-AB19-2B78D9776EC6}" dt="2020-03-01T20:14:23.450" v="805" actId="478"/>
          <ac:spMkLst>
            <pc:docMk/>
            <pc:sldMk cId="3790006096" sldId="272"/>
            <ac:spMk id="3" creationId="{00000000-0000-0000-0000-000000000000}"/>
          </ac:spMkLst>
        </pc:spChg>
        <pc:spChg chg="mod">
          <ac:chgData name="George" userId="22d0b802-afc6-4b8f-ba57-7a855d96927f" providerId="ADAL" clId="{B3A70AA2-4023-4D48-AB19-2B78D9776EC6}" dt="2020-03-01T20:14:20.163" v="804" actId="20577"/>
          <ac:spMkLst>
            <pc:docMk/>
            <pc:sldMk cId="3790006096" sldId="272"/>
            <ac:spMk id="11" creationId="{00000000-0000-0000-0000-000000000000}"/>
          </ac:spMkLst>
        </pc:spChg>
        <pc:picChg chg="add mod">
          <ac:chgData name="George" userId="22d0b802-afc6-4b8f-ba57-7a855d96927f" providerId="ADAL" clId="{B3A70AA2-4023-4D48-AB19-2B78D9776EC6}" dt="2020-03-01T20:14:28.030" v="808" actId="1076"/>
          <ac:picMkLst>
            <pc:docMk/>
            <pc:sldMk cId="3790006096" sldId="272"/>
            <ac:picMk id="2050" creationId="{B2B96C60-7213-472C-9C1F-9348BE8FEA83}"/>
          </ac:picMkLst>
        </pc:picChg>
      </pc:sldChg>
      <pc:sldChg chg="modSp add">
        <pc:chgData name="George" userId="22d0b802-afc6-4b8f-ba57-7a855d96927f" providerId="ADAL" clId="{B3A70AA2-4023-4D48-AB19-2B78D9776EC6}" dt="2020-03-01T20:16:05.236" v="838" actId="20577"/>
        <pc:sldMkLst>
          <pc:docMk/>
          <pc:sldMk cId="3466469417" sldId="273"/>
        </pc:sldMkLst>
        <pc:spChg chg="mod">
          <ac:chgData name="George" userId="22d0b802-afc6-4b8f-ba57-7a855d96927f" providerId="ADAL" clId="{B3A70AA2-4023-4D48-AB19-2B78D9776EC6}" dt="2020-03-01T20:16:05.236" v="838" actId="20577"/>
          <ac:spMkLst>
            <pc:docMk/>
            <pc:sldMk cId="3466469417" sldId="273"/>
            <ac:spMk id="5" creationId="{00000000-0000-0000-0000-000000000000}"/>
          </ac:spMkLst>
        </pc:spChg>
      </pc:sldChg>
      <pc:sldChg chg="addSp modSp add">
        <pc:chgData name="George" userId="22d0b802-afc6-4b8f-ba57-7a855d96927f" providerId="ADAL" clId="{B3A70AA2-4023-4D48-AB19-2B78D9776EC6}" dt="2020-03-01T20:19:29.432" v="998" actId="1076"/>
        <pc:sldMkLst>
          <pc:docMk/>
          <pc:sldMk cId="4200032416" sldId="274"/>
        </pc:sldMkLst>
        <pc:spChg chg="mod">
          <ac:chgData name="George" userId="22d0b802-afc6-4b8f-ba57-7a855d96927f" providerId="ADAL" clId="{B3A70AA2-4023-4D48-AB19-2B78D9776EC6}" dt="2020-03-01T20:19:25.572" v="997" actId="14100"/>
          <ac:spMkLst>
            <pc:docMk/>
            <pc:sldMk cId="4200032416" sldId="274"/>
            <ac:spMk id="3" creationId="{00000000-0000-0000-0000-000000000000}"/>
          </ac:spMkLst>
        </pc:spChg>
        <pc:spChg chg="mod">
          <ac:chgData name="George" userId="22d0b802-afc6-4b8f-ba57-7a855d96927f" providerId="ADAL" clId="{B3A70AA2-4023-4D48-AB19-2B78D9776EC6}" dt="2020-03-01T20:16:32.572" v="862" actId="20577"/>
          <ac:spMkLst>
            <pc:docMk/>
            <pc:sldMk cId="4200032416" sldId="274"/>
            <ac:spMk id="11" creationId="{00000000-0000-0000-0000-000000000000}"/>
          </ac:spMkLst>
        </pc:spChg>
        <pc:picChg chg="add mod">
          <ac:chgData name="George" userId="22d0b802-afc6-4b8f-ba57-7a855d96927f" providerId="ADAL" clId="{B3A70AA2-4023-4D48-AB19-2B78D9776EC6}" dt="2020-03-01T20:19:29.432" v="998" actId="1076"/>
          <ac:picMkLst>
            <pc:docMk/>
            <pc:sldMk cId="4200032416" sldId="274"/>
            <ac:picMk id="2" creationId="{ECA946CB-A571-44EC-BE9B-746C7421C004}"/>
          </ac:picMkLst>
        </pc:picChg>
      </pc:sldChg>
      <pc:sldChg chg="addSp delSp modSp add">
        <pc:chgData name="George" userId="22d0b802-afc6-4b8f-ba57-7a855d96927f" providerId="ADAL" clId="{B3A70AA2-4023-4D48-AB19-2B78D9776EC6}" dt="2020-03-01T21:33:26.908" v="1646" actId="1076"/>
        <pc:sldMkLst>
          <pc:docMk/>
          <pc:sldMk cId="1008184787" sldId="275"/>
        </pc:sldMkLst>
        <pc:spChg chg="mod">
          <ac:chgData name="George" userId="22d0b802-afc6-4b8f-ba57-7a855d96927f" providerId="ADAL" clId="{B3A70AA2-4023-4D48-AB19-2B78D9776EC6}" dt="2020-03-01T20:20:19.062" v="1079" actId="20577"/>
          <ac:spMkLst>
            <pc:docMk/>
            <pc:sldMk cId="1008184787" sldId="275"/>
            <ac:spMk id="3" creationId="{00000000-0000-0000-0000-000000000000}"/>
          </ac:spMkLst>
        </pc:spChg>
        <pc:spChg chg="mod">
          <ac:chgData name="George" userId="22d0b802-afc6-4b8f-ba57-7a855d96927f" providerId="ADAL" clId="{B3A70AA2-4023-4D48-AB19-2B78D9776EC6}" dt="2020-03-01T20:32:00.512" v="1148" actId="14100"/>
          <ac:spMkLst>
            <pc:docMk/>
            <pc:sldMk cId="1008184787" sldId="275"/>
            <ac:spMk id="11" creationId="{00000000-0000-0000-0000-000000000000}"/>
          </ac:spMkLst>
        </pc:spChg>
        <pc:picChg chg="del">
          <ac:chgData name="George" userId="22d0b802-afc6-4b8f-ba57-7a855d96927f" providerId="ADAL" clId="{B3A70AA2-4023-4D48-AB19-2B78D9776EC6}" dt="2020-03-01T20:20:02.474" v="1036" actId="478"/>
          <ac:picMkLst>
            <pc:docMk/>
            <pc:sldMk cId="1008184787" sldId="275"/>
            <ac:picMk id="2" creationId="{ECA946CB-A571-44EC-BE9B-746C7421C004}"/>
          </ac:picMkLst>
        </pc:picChg>
        <pc:picChg chg="add mod">
          <ac:chgData name="George" userId="22d0b802-afc6-4b8f-ba57-7a855d96927f" providerId="ADAL" clId="{B3A70AA2-4023-4D48-AB19-2B78D9776EC6}" dt="2020-03-01T21:33:26.908" v="1646" actId="1076"/>
          <ac:picMkLst>
            <pc:docMk/>
            <pc:sldMk cId="1008184787" sldId="275"/>
            <ac:picMk id="8194" creationId="{93A3D79E-EFB5-4C74-925C-52E65CFB9662}"/>
          </ac:picMkLst>
        </pc:picChg>
      </pc:sldChg>
      <pc:sldChg chg="addSp delSp modSp add">
        <pc:chgData name="George" userId="22d0b802-afc6-4b8f-ba57-7a855d96927f" providerId="ADAL" clId="{B3A70AA2-4023-4D48-AB19-2B78D9776EC6}" dt="2020-03-01T20:30:58.428" v="1145" actId="1076"/>
        <pc:sldMkLst>
          <pc:docMk/>
          <pc:sldMk cId="3792159842" sldId="276"/>
        </pc:sldMkLst>
        <pc:spChg chg="mod">
          <ac:chgData name="George" userId="22d0b802-afc6-4b8f-ba57-7a855d96927f" providerId="ADAL" clId="{B3A70AA2-4023-4D48-AB19-2B78D9776EC6}" dt="2020-03-01T20:30:27.629" v="1142" actId="1076"/>
          <ac:spMkLst>
            <pc:docMk/>
            <pc:sldMk cId="3792159842" sldId="276"/>
            <ac:spMk id="3" creationId="{00000000-0000-0000-0000-000000000000}"/>
          </ac:spMkLst>
        </pc:spChg>
        <pc:spChg chg="mod">
          <ac:chgData name="George" userId="22d0b802-afc6-4b8f-ba57-7a855d96927f" providerId="ADAL" clId="{B3A70AA2-4023-4D48-AB19-2B78D9776EC6}" dt="2020-03-01T20:30:01.407" v="1130" actId="14100"/>
          <ac:spMkLst>
            <pc:docMk/>
            <pc:sldMk cId="3792159842" sldId="276"/>
            <ac:spMk id="11" creationId="{00000000-0000-0000-0000-000000000000}"/>
          </ac:spMkLst>
        </pc:spChg>
        <pc:picChg chg="del">
          <ac:chgData name="George" userId="22d0b802-afc6-4b8f-ba57-7a855d96927f" providerId="ADAL" clId="{B3A70AA2-4023-4D48-AB19-2B78D9776EC6}" dt="2020-03-01T20:30:03.231" v="1131" actId="478"/>
          <ac:picMkLst>
            <pc:docMk/>
            <pc:sldMk cId="3792159842" sldId="276"/>
            <ac:picMk id="2" creationId="{ECA946CB-A571-44EC-BE9B-746C7421C004}"/>
          </ac:picMkLst>
        </pc:picChg>
        <pc:picChg chg="add mod">
          <ac:chgData name="George" userId="22d0b802-afc6-4b8f-ba57-7a855d96927f" providerId="ADAL" clId="{B3A70AA2-4023-4D48-AB19-2B78D9776EC6}" dt="2020-03-01T20:30:58.428" v="1145" actId="1076"/>
          <ac:picMkLst>
            <pc:docMk/>
            <pc:sldMk cId="3792159842" sldId="276"/>
            <ac:picMk id="4" creationId="{B06AAD1F-546D-4D60-83B5-447E85AB3216}"/>
          </ac:picMkLst>
        </pc:picChg>
      </pc:sldChg>
      <pc:sldChg chg="addSp delSp modSp add">
        <pc:chgData name="George" userId="22d0b802-afc6-4b8f-ba57-7a855d96927f" providerId="ADAL" clId="{B3A70AA2-4023-4D48-AB19-2B78D9776EC6}" dt="2020-03-01T20:39:12.254" v="1234" actId="732"/>
        <pc:sldMkLst>
          <pc:docMk/>
          <pc:sldMk cId="3537963124" sldId="277"/>
        </pc:sldMkLst>
        <pc:spChg chg="del">
          <ac:chgData name="George" userId="22d0b802-afc6-4b8f-ba57-7a855d96927f" providerId="ADAL" clId="{B3A70AA2-4023-4D48-AB19-2B78D9776EC6}" dt="2020-03-01T20:32:25.551" v="1185" actId="478"/>
          <ac:spMkLst>
            <pc:docMk/>
            <pc:sldMk cId="3537963124" sldId="277"/>
            <ac:spMk id="3" creationId="{00000000-0000-0000-0000-000000000000}"/>
          </ac:spMkLst>
        </pc:spChg>
        <pc:spChg chg="mod">
          <ac:chgData name="George" userId="22d0b802-afc6-4b8f-ba57-7a855d96927f" providerId="ADAL" clId="{B3A70AA2-4023-4D48-AB19-2B78D9776EC6}" dt="2020-03-01T20:36:39.197" v="1210" actId="14100"/>
          <ac:spMkLst>
            <pc:docMk/>
            <pc:sldMk cId="3537963124" sldId="277"/>
            <ac:spMk id="11" creationId="{00000000-0000-0000-0000-000000000000}"/>
          </ac:spMkLst>
        </pc:spChg>
        <pc:picChg chg="add mod">
          <ac:chgData name="George" userId="22d0b802-afc6-4b8f-ba57-7a855d96927f" providerId="ADAL" clId="{B3A70AA2-4023-4D48-AB19-2B78D9776EC6}" dt="2020-03-01T20:35:00.437" v="1191" actId="1076"/>
          <ac:picMkLst>
            <pc:docMk/>
            <pc:sldMk cId="3537963124" sldId="277"/>
            <ac:picMk id="2" creationId="{EE00F623-B865-4799-8615-45050B57F6A3}"/>
          </ac:picMkLst>
        </pc:picChg>
        <pc:picChg chg="add del mod modCrop">
          <ac:chgData name="George" userId="22d0b802-afc6-4b8f-ba57-7a855d96927f" providerId="ADAL" clId="{B3A70AA2-4023-4D48-AB19-2B78D9776EC6}" dt="2020-03-01T20:38:56.123" v="1227" actId="478"/>
          <ac:picMkLst>
            <pc:docMk/>
            <pc:sldMk cId="3537963124" sldId="277"/>
            <ac:picMk id="4" creationId="{48642B7D-7B2B-44D4-BE5C-BB9EE2194642}"/>
          </ac:picMkLst>
        </pc:picChg>
        <pc:picChg chg="add mod modCrop">
          <ac:chgData name="George" userId="22d0b802-afc6-4b8f-ba57-7a855d96927f" providerId="ADAL" clId="{B3A70AA2-4023-4D48-AB19-2B78D9776EC6}" dt="2020-03-01T20:39:12.254" v="1234" actId="732"/>
          <ac:picMkLst>
            <pc:docMk/>
            <pc:sldMk cId="3537963124" sldId="277"/>
            <ac:picMk id="7" creationId="{DCA36418-A850-4A75-9BF1-2B7EE9BBDB76}"/>
          </ac:picMkLst>
        </pc:picChg>
      </pc:sldChg>
      <pc:sldChg chg="add del">
        <pc:chgData name="George" userId="22d0b802-afc6-4b8f-ba57-7a855d96927f" providerId="ADAL" clId="{B3A70AA2-4023-4D48-AB19-2B78D9776EC6}" dt="2020-03-01T20:36:44.590" v="1212" actId="47"/>
        <pc:sldMkLst>
          <pc:docMk/>
          <pc:sldMk cId="423530799" sldId="278"/>
        </pc:sldMkLst>
      </pc:sldChg>
      <pc:sldChg chg="add del">
        <pc:chgData name="George" userId="22d0b802-afc6-4b8f-ba57-7a855d96927f" providerId="ADAL" clId="{B3A70AA2-4023-4D48-AB19-2B78D9776EC6}" dt="2020-03-01T20:33:48.832" v="1187"/>
        <pc:sldMkLst>
          <pc:docMk/>
          <pc:sldMk cId="3329992458" sldId="278"/>
        </pc:sldMkLst>
      </pc:sldChg>
      <pc:sldChg chg="addSp delSp modSp add">
        <pc:chgData name="George" userId="22d0b802-afc6-4b8f-ba57-7a855d96927f" providerId="ADAL" clId="{B3A70AA2-4023-4D48-AB19-2B78D9776EC6}" dt="2020-03-01T20:43:15.523" v="1238" actId="1076"/>
        <pc:sldMkLst>
          <pc:docMk/>
          <pc:sldMk cId="1576319301" sldId="279"/>
        </pc:sldMkLst>
        <pc:spChg chg="mod">
          <ac:chgData name="George" userId="22d0b802-afc6-4b8f-ba57-7a855d96927f" providerId="ADAL" clId="{B3A70AA2-4023-4D48-AB19-2B78D9776EC6}" dt="2020-03-01T20:36:54.894" v="1221" actId="20577"/>
          <ac:spMkLst>
            <pc:docMk/>
            <pc:sldMk cId="1576319301" sldId="279"/>
            <ac:spMk id="11" creationId="{00000000-0000-0000-0000-000000000000}"/>
          </ac:spMkLst>
        </pc:spChg>
        <pc:picChg chg="del">
          <ac:chgData name="George" userId="22d0b802-afc6-4b8f-ba57-7a855d96927f" providerId="ADAL" clId="{B3A70AA2-4023-4D48-AB19-2B78D9776EC6}" dt="2020-03-01T20:36:59.225" v="1222" actId="478"/>
          <ac:picMkLst>
            <pc:docMk/>
            <pc:sldMk cId="1576319301" sldId="279"/>
            <ac:picMk id="2" creationId="{EE00F623-B865-4799-8615-45050B57F6A3}"/>
          </ac:picMkLst>
        </pc:picChg>
        <pc:picChg chg="add del mod">
          <ac:chgData name="George" userId="22d0b802-afc6-4b8f-ba57-7a855d96927f" providerId="ADAL" clId="{B3A70AA2-4023-4D48-AB19-2B78D9776EC6}" dt="2020-03-01T20:38:53.699" v="1226" actId="21"/>
          <ac:picMkLst>
            <pc:docMk/>
            <pc:sldMk cId="1576319301" sldId="279"/>
            <ac:picMk id="3" creationId="{512E6BD3-257D-4703-AD39-47050F7B7049}"/>
          </ac:picMkLst>
        </pc:picChg>
        <pc:picChg chg="del">
          <ac:chgData name="George" userId="22d0b802-afc6-4b8f-ba57-7a855d96927f" providerId="ADAL" clId="{B3A70AA2-4023-4D48-AB19-2B78D9776EC6}" dt="2020-03-01T20:37:00.633" v="1223" actId="478"/>
          <ac:picMkLst>
            <pc:docMk/>
            <pc:sldMk cId="1576319301" sldId="279"/>
            <ac:picMk id="4" creationId="{48642B7D-7B2B-44D4-BE5C-BB9EE2194642}"/>
          </ac:picMkLst>
        </pc:picChg>
        <pc:picChg chg="add mod">
          <ac:chgData name="George" userId="22d0b802-afc6-4b8f-ba57-7a855d96927f" providerId="ADAL" clId="{B3A70AA2-4023-4D48-AB19-2B78D9776EC6}" dt="2020-03-01T20:43:15.523" v="1238" actId="1076"/>
          <ac:picMkLst>
            <pc:docMk/>
            <pc:sldMk cId="1576319301" sldId="279"/>
            <ac:picMk id="5" creationId="{6C4D10E5-0828-4842-96EE-BC9DD1874C36}"/>
          </ac:picMkLst>
        </pc:picChg>
      </pc:sldChg>
      <pc:sldChg chg="addSp delSp modSp add">
        <pc:chgData name="George" userId="22d0b802-afc6-4b8f-ba57-7a855d96927f" providerId="ADAL" clId="{B3A70AA2-4023-4D48-AB19-2B78D9776EC6}" dt="2020-03-01T21:02:28.749" v="1298" actId="1076"/>
        <pc:sldMkLst>
          <pc:docMk/>
          <pc:sldMk cId="2580960073" sldId="280"/>
        </pc:sldMkLst>
        <pc:spChg chg="del">
          <ac:chgData name="George" userId="22d0b802-afc6-4b8f-ba57-7a855d96927f" providerId="ADAL" clId="{B3A70AA2-4023-4D48-AB19-2B78D9776EC6}" dt="2020-03-01T20:45:51.899" v="1261" actId="478"/>
          <ac:spMkLst>
            <pc:docMk/>
            <pc:sldMk cId="2580960073" sldId="280"/>
            <ac:spMk id="3" creationId="{00000000-0000-0000-0000-000000000000}"/>
          </ac:spMkLst>
        </pc:spChg>
        <pc:spChg chg="add mod">
          <ac:chgData name="George" userId="22d0b802-afc6-4b8f-ba57-7a855d96927f" providerId="ADAL" clId="{B3A70AA2-4023-4D48-AB19-2B78D9776EC6}" dt="2020-03-01T21:02:28.749" v="1298" actId="1076"/>
          <ac:spMkLst>
            <pc:docMk/>
            <pc:sldMk cId="2580960073" sldId="280"/>
            <ac:spMk id="6" creationId="{9E98BF9E-6B63-49CA-9154-2D467A15E39F}"/>
          </ac:spMkLst>
        </pc:spChg>
        <pc:spChg chg="mod">
          <ac:chgData name="George" userId="22d0b802-afc6-4b8f-ba57-7a855d96927f" providerId="ADAL" clId="{B3A70AA2-4023-4D48-AB19-2B78D9776EC6}" dt="2020-03-01T20:45:09.030" v="1260" actId="20577"/>
          <ac:spMkLst>
            <pc:docMk/>
            <pc:sldMk cId="2580960073" sldId="280"/>
            <ac:spMk id="11" creationId="{00000000-0000-0000-0000-000000000000}"/>
          </ac:spMkLst>
        </pc:spChg>
        <pc:picChg chg="add del mod">
          <ac:chgData name="George" userId="22d0b802-afc6-4b8f-ba57-7a855d96927f" providerId="ADAL" clId="{B3A70AA2-4023-4D48-AB19-2B78D9776EC6}" dt="2020-03-01T20:47:30.984" v="1277" actId="478"/>
          <ac:picMkLst>
            <pc:docMk/>
            <pc:sldMk cId="2580960073" sldId="280"/>
            <ac:picMk id="4" creationId="{4A69F651-27A3-42E9-A480-E4814C2B985F}"/>
          </ac:picMkLst>
        </pc:picChg>
        <pc:picChg chg="add mod">
          <ac:chgData name="George" userId="22d0b802-afc6-4b8f-ba57-7a855d96927f" providerId="ADAL" clId="{B3A70AA2-4023-4D48-AB19-2B78D9776EC6}" dt="2020-03-01T20:58:56.663" v="1286" actId="1076"/>
          <ac:picMkLst>
            <pc:docMk/>
            <pc:sldMk cId="2580960073" sldId="280"/>
            <ac:picMk id="5" creationId="{A94A97ED-407A-49F9-9757-C32EE7F3FEFC}"/>
          </ac:picMkLst>
        </pc:picChg>
        <pc:picChg chg="add mod">
          <ac:chgData name="George" userId="22d0b802-afc6-4b8f-ba57-7a855d96927f" providerId="ADAL" clId="{B3A70AA2-4023-4D48-AB19-2B78D9776EC6}" dt="2020-03-01T21:02:24.669" v="1297" actId="1076"/>
          <ac:picMkLst>
            <pc:docMk/>
            <pc:sldMk cId="2580960073" sldId="280"/>
            <ac:picMk id="7" creationId="{10FCD662-532F-45AE-8CBA-F00475454B51}"/>
          </ac:picMkLst>
        </pc:picChg>
        <pc:picChg chg="add del mod">
          <ac:chgData name="George" userId="22d0b802-afc6-4b8f-ba57-7a855d96927f" providerId="ADAL" clId="{B3A70AA2-4023-4D48-AB19-2B78D9776EC6}" dt="2020-03-01T20:58:50.099" v="1283" actId="478"/>
          <ac:picMkLst>
            <pc:docMk/>
            <pc:sldMk cId="2580960073" sldId="280"/>
            <ac:picMk id="3074" creationId="{D31F9289-3A92-48FC-A05F-1C64B6730E36}"/>
          </ac:picMkLst>
        </pc:picChg>
        <pc:picChg chg="add del mod">
          <ac:chgData name="George" userId="22d0b802-afc6-4b8f-ba57-7a855d96927f" providerId="ADAL" clId="{B3A70AA2-4023-4D48-AB19-2B78D9776EC6}" dt="2020-03-01T20:58:51.689" v="1284" actId="478"/>
          <ac:picMkLst>
            <pc:docMk/>
            <pc:sldMk cId="2580960073" sldId="280"/>
            <ac:picMk id="3076" creationId="{AD3DD88B-1D30-4C97-AEE0-2C27136E650D}"/>
          </ac:picMkLst>
        </pc:picChg>
      </pc:sldChg>
      <pc:sldChg chg="addSp delSp modSp add">
        <pc:chgData name="George" userId="22d0b802-afc6-4b8f-ba57-7a855d96927f" providerId="ADAL" clId="{B3A70AA2-4023-4D48-AB19-2B78D9776EC6}" dt="2020-03-01T21:24:51.739" v="1626" actId="1076"/>
        <pc:sldMkLst>
          <pc:docMk/>
          <pc:sldMk cId="1486192924" sldId="281"/>
        </pc:sldMkLst>
        <pc:spChg chg="del">
          <ac:chgData name="George" userId="22d0b802-afc6-4b8f-ba57-7a855d96927f" providerId="ADAL" clId="{B3A70AA2-4023-4D48-AB19-2B78D9776EC6}" dt="2020-03-01T21:03:04.958" v="1322" actId="478"/>
          <ac:spMkLst>
            <pc:docMk/>
            <pc:sldMk cId="1486192924" sldId="281"/>
            <ac:spMk id="6" creationId="{9E98BF9E-6B63-49CA-9154-2D467A15E39F}"/>
          </ac:spMkLst>
        </pc:spChg>
        <pc:spChg chg="mod">
          <ac:chgData name="George" userId="22d0b802-afc6-4b8f-ba57-7a855d96927f" providerId="ADAL" clId="{B3A70AA2-4023-4D48-AB19-2B78D9776EC6}" dt="2020-03-01T21:03:00.418" v="1319" actId="20577"/>
          <ac:spMkLst>
            <pc:docMk/>
            <pc:sldMk cId="1486192924" sldId="281"/>
            <ac:spMk id="11" creationId="{00000000-0000-0000-0000-000000000000}"/>
          </ac:spMkLst>
        </pc:spChg>
        <pc:picChg chg="del">
          <ac:chgData name="George" userId="22d0b802-afc6-4b8f-ba57-7a855d96927f" providerId="ADAL" clId="{B3A70AA2-4023-4D48-AB19-2B78D9776EC6}" dt="2020-03-01T21:03:02.375" v="1320" actId="478"/>
          <ac:picMkLst>
            <pc:docMk/>
            <pc:sldMk cId="1486192924" sldId="281"/>
            <ac:picMk id="5" creationId="{A94A97ED-407A-49F9-9757-C32EE7F3FEFC}"/>
          </ac:picMkLst>
        </pc:picChg>
        <pc:picChg chg="del">
          <ac:chgData name="George" userId="22d0b802-afc6-4b8f-ba57-7a855d96927f" providerId="ADAL" clId="{B3A70AA2-4023-4D48-AB19-2B78D9776EC6}" dt="2020-03-01T21:03:03.298" v="1321" actId="478"/>
          <ac:picMkLst>
            <pc:docMk/>
            <pc:sldMk cId="1486192924" sldId="281"/>
            <ac:picMk id="7" creationId="{10FCD662-532F-45AE-8CBA-F00475454B51}"/>
          </ac:picMkLst>
        </pc:picChg>
        <pc:picChg chg="add mod">
          <ac:chgData name="George" userId="22d0b802-afc6-4b8f-ba57-7a855d96927f" providerId="ADAL" clId="{B3A70AA2-4023-4D48-AB19-2B78D9776EC6}" dt="2020-03-01T21:24:51.739" v="1626" actId="1076"/>
          <ac:picMkLst>
            <pc:docMk/>
            <pc:sldMk cId="1486192924" sldId="281"/>
            <ac:picMk id="7170" creationId="{ABA02E0B-B7A0-4FD6-AAC5-9DED31597CB2}"/>
          </ac:picMkLst>
        </pc:picChg>
      </pc:sldChg>
      <pc:sldChg chg="addSp modSp add">
        <pc:chgData name="George" userId="22d0b802-afc6-4b8f-ba57-7a855d96927f" providerId="ADAL" clId="{B3A70AA2-4023-4D48-AB19-2B78D9776EC6}" dt="2020-03-01T21:11:26.389" v="1459" actId="20577"/>
        <pc:sldMkLst>
          <pc:docMk/>
          <pc:sldMk cId="2192119357" sldId="282"/>
        </pc:sldMkLst>
        <pc:spChg chg="add mod">
          <ac:chgData name="George" userId="22d0b802-afc6-4b8f-ba57-7a855d96927f" providerId="ADAL" clId="{B3A70AA2-4023-4D48-AB19-2B78D9776EC6}" dt="2020-03-01T21:11:26.389" v="1459" actId="20577"/>
          <ac:spMkLst>
            <pc:docMk/>
            <pc:sldMk cId="2192119357" sldId="282"/>
            <ac:spMk id="4" creationId="{5A4F6C64-3E8D-4255-95B8-CF64265213DA}"/>
          </ac:spMkLst>
        </pc:spChg>
        <pc:spChg chg="mod">
          <ac:chgData name="George" userId="22d0b802-afc6-4b8f-ba57-7a855d96927f" providerId="ADAL" clId="{B3A70AA2-4023-4D48-AB19-2B78D9776EC6}" dt="2020-03-01T21:11:09.494" v="1406" actId="14100"/>
          <ac:spMkLst>
            <pc:docMk/>
            <pc:sldMk cId="2192119357" sldId="282"/>
            <ac:spMk id="11" creationId="{00000000-0000-0000-0000-000000000000}"/>
          </ac:spMkLst>
        </pc:spChg>
      </pc:sldChg>
      <pc:sldChg chg="addSp delSp modSp add">
        <pc:chgData name="George" userId="22d0b802-afc6-4b8f-ba57-7a855d96927f" providerId="ADAL" clId="{B3A70AA2-4023-4D48-AB19-2B78D9776EC6}" dt="2020-03-01T21:28:43.922" v="1637" actId="1076"/>
        <pc:sldMkLst>
          <pc:docMk/>
          <pc:sldMk cId="1805010821" sldId="283"/>
        </pc:sldMkLst>
        <pc:spChg chg="mod">
          <ac:chgData name="George" userId="22d0b802-afc6-4b8f-ba57-7a855d96927f" providerId="ADAL" clId="{B3A70AA2-4023-4D48-AB19-2B78D9776EC6}" dt="2020-03-01T21:12:09.340" v="1585" actId="20577"/>
          <ac:spMkLst>
            <pc:docMk/>
            <pc:sldMk cId="1805010821" sldId="283"/>
            <ac:spMk id="4" creationId="{5A4F6C64-3E8D-4255-95B8-CF64265213DA}"/>
          </ac:spMkLst>
        </pc:spChg>
        <pc:spChg chg="mod">
          <ac:chgData name="George" userId="22d0b802-afc6-4b8f-ba57-7a855d96927f" providerId="ADAL" clId="{B3A70AA2-4023-4D48-AB19-2B78D9776EC6}" dt="2020-03-01T21:11:48.014" v="1525" actId="20577"/>
          <ac:spMkLst>
            <pc:docMk/>
            <pc:sldMk cId="1805010821" sldId="283"/>
            <ac:spMk id="11" creationId="{00000000-0000-0000-0000-000000000000}"/>
          </ac:spMkLst>
        </pc:spChg>
        <pc:picChg chg="add del mod">
          <ac:chgData name="George" userId="22d0b802-afc6-4b8f-ba57-7a855d96927f" providerId="ADAL" clId="{B3A70AA2-4023-4D48-AB19-2B78D9776EC6}" dt="2020-03-01T21:27:50.865" v="1635" actId="478"/>
          <ac:picMkLst>
            <pc:docMk/>
            <pc:sldMk cId="1805010821" sldId="283"/>
            <ac:picMk id="2" creationId="{2036E9E2-2002-4D96-BE54-743730A4E5FC}"/>
          </ac:picMkLst>
        </pc:picChg>
        <pc:picChg chg="add mod">
          <ac:chgData name="George" userId="22d0b802-afc6-4b8f-ba57-7a855d96927f" providerId="ADAL" clId="{B3A70AA2-4023-4D48-AB19-2B78D9776EC6}" dt="2020-03-01T21:28:43.922" v="1637" actId="1076"/>
          <ac:picMkLst>
            <pc:docMk/>
            <pc:sldMk cId="1805010821" sldId="283"/>
            <ac:picMk id="3" creationId="{C775B9AF-46E6-4AFE-9BCC-E083A87AD50C}"/>
          </ac:picMkLst>
        </pc:picChg>
      </pc:sldChg>
      <pc:sldChg chg="addSp delSp modSp add">
        <pc:chgData name="George" userId="22d0b802-afc6-4b8f-ba57-7a855d96927f" providerId="ADAL" clId="{B3A70AA2-4023-4D48-AB19-2B78D9776EC6}" dt="2020-03-01T22:25:05.708" v="2778" actId="1076"/>
        <pc:sldMkLst>
          <pc:docMk/>
          <pc:sldMk cId="3303771413" sldId="284"/>
        </pc:sldMkLst>
        <pc:spChg chg="del">
          <ac:chgData name="George" userId="22d0b802-afc6-4b8f-ba57-7a855d96927f" providerId="ADAL" clId="{B3A70AA2-4023-4D48-AB19-2B78D9776EC6}" dt="2020-03-01T22:25:01.008" v="2777" actId="478"/>
          <ac:spMkLst>
            <pc:docMk/>
            <pc:sldMk cId="3303771413" sldId="284"/>
            <ac:spMk id="4" creationId="{5A4F6C64-3E8D-4255-95B8-CF64265213DA}"/>
          </ac:spMkLst>
        </pc:spChg>
        <pc:spChg chg="mod">
          <ac:chgData name="George" userId="22d0b802-afc6-4b8f-ba57-7a855d96927f" providerId="ADAL" clId="{B3A70AA2-4023-4D48-AB19-2B78D9776EC6}" dt="2020-03-01T21:17:00.198" v="1620" actId="20577"/>
          <ac:spMkLst>
            <pc:docMk/>
            <pc:sldMk cId="3303771413" sldId="284"/>
            <ac:spMk id="11" creationId="{00000000-0000-0000-0000-000000000000}"/>
          </ac:spMkLst>
        </pc:spChg>
        <pc:picChg chg="add mod">
          <ac:chgData name="George" userId="22d0b802-afc6-4b8f-ba57-7a855d96927f" providerId="ADAL" clId="{B3A70AA2-4023-4D48-AB19-2B78D9776EC6}" dt="2020-03-01T22:25:05.708" v="2778" actId="1076"/>
          <ac:picMkLst>
            <pc:docMk/>
            <pc:sldMk cId="3303771413" sldId="284"/>
            <ac:picMk id="2" creationId="{D236C747-504E-40B6-859F-58C21655FAF7}"/>
          </ac:picMkLst>
        </pc:picChg>
      </pc:sldChg>
      <pc:sldChg chg="addSp delSp modSp add">
        <pc:chgData name="George" userId="22d0b802-afc6-4b8f-ba57-7a855d96927f" providerId="ADAL" clId="{B3A70AA2-4023-4D48-AB19-2B78D9776EC6}" dt="2020-03-01T21:36:00.045" v="1741" actId="20577"/>
        <pc:sldMkLst>
          <pc:docMk/>
          <pc:sldMk cId="2626089770" sldId="285"/>
        </pc:sldMkLst>
        <pc:spChg chg="add mod">
          <ac:chgData name="George" userId="22d0b802-afc6-4b8f-ba57-7a855d96927f" providerId="ADAL" clId="{B3A70AA2-4023-4D48-AB19-2B78D9776EC6}" dt="2020-03-01T21:36:00.045" v="1741" actId="20577"/>
          <ac:spMkLst>
            <pc:docMk/>
            <pc:sldMk cId="2626089770" sldId="285"/>
            <ac:spMk id="2" creationId="{3C91F328-8142-4144-BCDA-546419DEBF01}"/>
          </ac:spMkLst>
        </pc:spChg>
        <pc:spChg chg="mod">
          <ac:chgData name="George" userId="22d0b802-afc6-4b8f-ba57-7a855d96927f" providerId="ADAL" clId="{B3A70AA2-4023-4D48-AB19-2B78D9776EC6}" dt="2020-03-01T21:34:25.001" v="1724" actId="20577"/>
          <ac:spMkLst>
            <pc:docMk/>
            <pc:sldMk cId="2626089770" sldId="285"/>
            <ac:spMk id="4" creationId="{5A4F6C64-3E8D-4255-95B8-CF64265213DA}"/>
          </ac:spMkLst>
        </pc:spChg>
        <pc:spChg chg="del">
          <ac:chgData name="George" userId="22d0b802-afc6-4b8f-ba57-7a855d96927f" providerId="ADAL" clId="{B3A70AA2-4023-4D48-AB19-2B78D9776EC6}" dt="2020-03-01T21:34:02.195" v="1648" actId="478"/>
          <ac:spMkLst>
            <pc:docMk/>
            <pc:sldMk cId="2626089770" sldId="285"/>
            <ac:spMk id="11" creationId="{00000000-0000-0000-0000-000000000000}"/>
          </ac:spMkLst>
        </pc:spChg>
        <pc:picChg chg="del">
          <ac:chgData name="George" userId="22d0b802-afc6-4b8f-ba57-7a855d96927f" providerId="ADAL" clId="{B3A70AA2-4023-4D48-AB19-2B78D9776EC6}" dt="2020-03-01T21:34:26.969" v="1725" actId="478"/>
          <ac:picMkLst>
            <pc:docMk/>
            <pc:sldMk cId="2626089770" sldId="285"/>
            <ac:picMk id="3" creationId="{C775B9AF-46E6-4AFE-9BCC-E083A87AD50C}"/>
          </ac:picMkLst>
        </pc:picChg>
      </pc:sldChg>
      <pc:sldChg chg="addSp delSp modSp add">
        <pc:chgData name="George" userId="22d0b802-afc6-4b8f-ba57-7a855d96927f" providerId="ADAL" clId="{B3A70AA2-4023-4D48-AB19-2B78D9776EC6}" dt="2020-03-01T21:53:25.574" v="2113" actId="1076"/>
        <pc:sldMkLst>
          <pc:docMk/>
          <pc:sldMk cId="3337250171" sldId="286"/>
        </pc:sldMkLst>
        <pc:spChg chg="mod">
          <ac:chgData name="George" userId="22d0b802-afc6-4b8f-ba57-7a855d96927f" providerId="ADAL" clId="{B3A70AA2-4023-4D48-AB19-2B78D9776EC6}" dt="2020-03-01T21:53:16.098" v="2109" actId="403"/>
          <ac:spMkLst>
            <pc:docMk/>
            <pc:sldMk cId="3337250171" sldId="286"/>
            <ac:spMk id="7" creationId="{D376EA13-BCEE-43B3-8E86-F1CBBCD78DD3}"/>
          </ac:spMkLst>
        </pc:spChg>
        <pc:spChg chg="del mod">
          <ac:chgData name="George" userId="22d0b802-afc6-4b8f-ba57-7a855d96927f" providerId="ADAL" clId="{B3A70AA2-4023-4D48-AB19-2B78D9776EC6}" dt="2020-03-01T21:49:55.863" v="2061" actId="478"/>
          <ac:spMkLst>
            <pc:docMk/>
            <pc:sldMk cId="3337250171" sldId="286"/>
            <ac:spMk id="8" creationId="{D5D551EF-531E-4F42-8A45-A6960E04FFBE}"/>
          </ac:spMkLst>
        </pc:spChg>
        <pc:spChg chg="del">
          <ac:chgData name="George" userId="22d0b802-afc6-4b8f-ba57-7a855d96927f" providerId="ADAL" clId="{B3A70AA2-4023-4D48-AB19-2B78D9776EC6}" dt="2020-03-01T21:49:57.144" v="2062" actId="478"/>
          <ac:spMkLst>
            <pc:docMk/>
            <pc:sldMk cId="3337250171" sldId="286"/>
            <ac:spMk id="9" creationId="{8375D8C4-63A1-406B-9628-744EA68BF3A2}"/>
          </ac:spMkLst>
        </pc:spChg>
        <pc:spChg chg="mod">
          <ac:chgData name="George" userId="22d0b802-afc6-4b8f-ba57-7a855d96927f" providerId="ADAL" clId="{B3A70AA2-4023-4D48-AB19-2B78D9776EC6}" dt="2020-03-01T21:49:28.976" v="2054" actId="20577"/>
          <ac:spMkLst>
            <pc:docMk/>
            <pc:sldMk cId="3337250171" sldId="286"/>
            <ac:spMk id="11" creationId="{00000000-0000-0000-0000-000000000000}"/>
          </ac:spMkLst>
        </pc:spChg>
        <pc:spChg chg="add mod">
          <ac:chgData name="George" userId="22d0b802-afc6-4b8f-ba57-7a855d96927f" providerId="ADAL" clId="{B3A70AA2-4023-4D48-AB19-2B78D9776EC6}" dt="2020-03-01T21:53:19.458" v="2111" actId="403"/>
          <ac:spMkLst>
            <pc:docMk/>
            <pc:sldMk cId="3337250171" sldId="286"/>
            <ac:spMk id="12" creationId="{E0800236-16B1-47E6-ACB0-1EE54C224E4D}"/>
          </ac:spMkLst>
        </pc:spChg>
        <pc:spChg chg="add del mod">
          <ac:chgData name="George" userId="22d0b802-afc6-4b8f-ba57-7a855d96927f" providerId="ADAL" clId="{B3A70AA2-4023-4D48-AB19-2B78D9776EC6}" dt="2020-03-01T21:51:19.246" v="2080" actId="478"/>
          <ac:spMkLst>
            <pc:docMk/>
            <pc:sldMk cId="3337250171" sldId="286"/>
            <ac:spMk id="13" creationId="{41B409E7-F4B5-4C29-A3A0-C35D6AFEC0A2}"/>
          </ac:spMkLst>
        </pc:spChg>
        <pc:graphicFrameChg chg="del modGraphic">
          <ac:chgData name="George" userId="22d0b802-afc6-4b8f-ba57-7a855d96927f" providerId="ADAL" clId="{B3A70AA2-4023-4D48-AB19-2B78D9776EC6}" dt="2020-03-01T21:49:39.155" v="2058" actId="478"/>
          <ac:graphicFrameMkLst>
            <pc:docMk/>
            <pc:sldMk cId="3337250171" sldId="286"/>
            <ac:graphicFrameMk id="4" creationId="{00000000-0000-0000-0000-000000000000}"/>
          </ac:graphicFrameMkLst>
        </pc:graphicFrameChg>
        <pc:picChg chg="add mod">
          <ac:chgData name="George" userId="22d0b802-afc6-4b8f-ba57-7a855d96927f" providerId="ADAL" clId="{B3A70AA2-4023-4D48-AB19-2B78D9776EC6}" dt="2020-03-01T21:53:23.066" v="2112" actId="1076"/>
          <ac:picMkLst>
            <pc:docMk/>
            <pc:sldMk cId="3337250171" sldId="286"/>
            <ac:picMk id="3" creationId="{8C51CBFA-BA88-44F6-BA7D-BFAF77A7F98A}"/>
          </ac:picMkLst>
        </pc:picChg>
        <pc:picChg chg="add mod">
          <ac:chgData name="George" userId="22d0b802-afc6-4b8f-ba57-7a855d96927f" providerId="ADAL" clId="{B3A70AA2-4023-4D48-AB19-2B78D9776EC6}" dt="2020-03-01T21:53:25.574" v="2113" actId="1076"/>
          <ac:picMkLst>
            <pc:docMk/>
            <pc:sldMk cId="3337250171" sldId="286"/>
            <ac:picMk id="6" creationId="{CCB1B190-8449-4B96-B0BB-EF9C1AF8837A}"/>
          </ac:picMkLst>
        </pc:picChg>
      </pc:sldChg>
      <pc:sldChg chg="add ord">
        <pc:chgData name="George" userId="22d0b802-afc6-4b8f-ba57-7a855d96927f" providerId="ADAL" clId="{B3A70AA2-4023-4D48-AB19-2B78D9776EC6}" dt="2020-03-01T22:06:59.178" v="2348"/>
        <pc:sldMkLst>
          <pc:docMk/>
          <pc:sldMk cId="1141883619" sldId="287"/>
        </pc:sldMkLst>
      </pc:sldChg>
      <pc:sldChg chg="modSp add">
        <pc:chgData name="George" userId="22d0b802-afc6-4b8f-ba57-7a855d96927f" providerId="ADAL" clId="{B3A70AA2-4023-4D48-AB19-2B78D9776EC6}" dt="2020-03-01T21:58:48.227" v="2150" actId="1076"/>
        <pc:sldMkLst>
          <pc:docMk/>
          <pc:sldMk cId="981018039" sldId="288"/>
        </pc:sldMkLst>
        <pc:spChg chg="mod">
          <ac:chgData name="George" userId="22d0b802-afc6-4b8f-ba57-7a855d96927f" providerId="ADAL" clId="{B3A70AA2-4023-4D48-AB19-2B78D9776EC6}" dt="2020-03-01T21:58:48.227" v="2150" actId="1076"/>
          <ac:spMkLst>
            <pc:docMk/>
            <pc:sldMk cId="981018039" sldId="288"/>
            <ac:spMk id="2" creationId="{3C91F328-8142-4144-BCDA-546419DEBF01}"/>
          </ac:spMkLst>
        </pc:spChg>
        <pc:spChg chg="mod">
          <ac:chgData name="George" userId="22d0b802-afc6-4b8f-ba57-7a855d96927f" providerId="ADAL" clId="{B3A70AA2-4023-4D48-AB19-2B78D9776EC6}" dt="2020-03-01T21:58:46.087" v="2149" actId="403"/>
          <ac:spMkLst>
            <pc:docMk/>
            <pc:sldMk cId="981018039" sldId="288"/>
            <ac:spMk id="4" creationId="{5A4F6C64-3E8D-4255-95B8-CF64265213DA}"/>
          </ac:spMkLst>
        </pc:spChg>
      </pc:sldChg>
      <pc:sldChg chg="addSp delSp modSp add">
        <pc:chgData name="George" userId="22d0b802-afc6-4b8f-ba57-7a855d96927f" providerId="ADAL" clId="{B3A70AA2-4023-4D48-AB19-2B78D9776EC6}" dt="2020-03-01T22:01:48.474" v="2248" actId="1076"/>
        <pc:sldMkLst>
          <pc:docMk/>
          <pc:sldMk cId="1771382805" sldId="289"/>
        </pc:sldMkLst>
        <pc:spChg chg="del">
          <ac:chgData name="George" userId="22d0b802-afc6-4b8f-ba57-7a855d96927f" providerId="ADAL" clId="{B3A70AA2-4023-4D48-AB19-2B78D9776EC6}" dt="2020-03-01T21:59:51.758" v="2241" actId="478"/>
          <ac:spMkLst>
            <pc:docMk/>
            <pc:sldMk cId="1771382805" sldId="289"/>
            <ac:spMk id="7" creationId="{D376EA13-BCEE-43B3-8E86-F1CBBCD78DD3}"/>
          </ac:spMkLst>
        </pc:spChg>
        <pc:spChg chg="mod">
          <ac:chgData name="George" userId="22d0b802-afc6-4b8f-ba57-7a855d96927f" providerId="ADAL" clId="{B3A70AA2-4023-4D48-AB19-2B78D9776EC6}" dt="2020-03-01T21:59:43.123" v="2238" actId="20577"/>
          <ac:spMkLst>
            <pc:docMk/>
            <pc:sldMk cId="1771382805" sldId="289"/>
            <ac:spMk id="11" creationId="{00000000-0000-0000-0000-000000000000}"/>
          </ac:spMkLst>
        </pc:spChg>
        <pc:spChg chg="del">
          <ac:chgData name="George" userId="22d0b802-afc6-4b8f-ba57-7a855d96927f" providerId="ADAL" clId="{B3A70AA2-4023-4D48-AB19-2B78D9776EC6}" dt="2020-03-01T21:59:52.637" v="2242" actId="478"/>
          <ac:spMkLst>
            <pc:docMk/>
            <pc:sldMk cId="1771382805" sldId="289"/>
            <ac:spMk id="12" creationId="{E0800236-16B1-47E6-ACB0-1EE54C224E4D}"/>
          </ac:spMkLst>
        </pc:spChg>
        <pc:picChg chg="add mod modCrop">
          <ac:chgData name="George" userId="22d0b802-afc6-4b8f-ba57-7a855d96927f" providerId="ADAL" clId="{B3A70AA2-4023-4D48-AB19-2B78D9776EC6}" dt="2020-03-01T22:01:48.474" v="2248" actId="1076"/>
          <ac:picMkLst>
            <pc:docMk/>
            <pc:sldMk cId="1771382805" sldId="289"/>
            <ac:picMk id="2" creationId="{38014AE3-5DF6-4E3A-8788-278FAAD24645}"/>
          </ac:picMkLst>
        </pc:picChg>
        <pc:picChg chg="del">
          <ac:chgData name="George" userId="22d0b802-afc6-4b8f-ba57-7a855d96927f" providerId="ADAL" clId="{B3A70AA2-4023-4D48-AB19-2B78D9776EC6}" dt="2020-03-01T21:59:50.280" v="2240" actId="478"/>
          <ac:picMkLst>
            <pc:docMk/>
            <pc:sldMk cId="1771382805" sldId="289"/>
            <ac:picMk id="3" creationId="{8C51CBFA-BA88-44F6-BA7D-BFAF77A7F98A}"/>
          </ac:picMkLst>
        </pc:picChg>
        <pc:picChg chg="del">
          <ac:chgData name="George" userId="22d0b802-afc6-4b8f-ba57-7a855d96927f" providerId="ADAL" clId="{B3A70AA2-4023-4D48-AB19-2B78D9776EC6}" dt="2020-03-01T21:59:48.987" v="2239" actId="478"/>
          <ac:picMkLst>
            <pc:docMk/>
            <pc:sldMk cId="1771382805" sldId="289"/>
            <ac:picMk id="6" creationId="{CCB1B190-8449-4B96-B0BB-EF9C1AF8837A}"/>
          </ac:picMkLst>
        </pc:picChg>
      </pc:sldChg>
      <pc:sldChg chg="addSp delSp modSp add">
        <pc:chgData name="George" userId="22d0b802-afc6-4b8f-ba57-7a855d96927f" providerId="ADAL" clId="{B3A70AA2-4023-4D48-AB19-2B78D9776EC6}" dt="2020-03-01T22:03:28.001" v="2291" actId="1076"/>
        <pc:sldMkLst>
          <pc:docMk/>
          <pc:sldMk cId="3457982184" sldId="290"/>
        </pc:sldMkLst>
        <pc:spChg chg="mod">
          <ac:chgData name="George" userId="22d0b802-afc6-4b8f-ba57-7a855d96927f" providerId="ADAL" clId="{B3A70AA2-4023-4D48-AB19-2B78D9776EC6}" dt="2020-03-01T22:02:31.248" v="2285" actId="20577"/>
          <ac:spMkLst>
            <pc:docMk/>
            <pc:sldMk cId="3457982184" sldId="290"/>
            <ac:spMk id="11" creationId="{00000000-0000-0000-0000-000000000000}"/>
          </ac:spMkLst>
        </pc:spChg>
        <pc:picChg chg="del">
          <ac:chgData name="George" userId="22d0b802-afc6-4b8f-ba57-7a855d96927f" providerId="ADAL" clId="{B3A70AA2-4023-4D48-AB19-2B78D9776EC6}" dt="2020-03-01T22:02:33.169" v="2286" actId="478"/>
          <ac:picMkLst>
            <pc:docMk/>
            <pc:sldMk cId="3457982184" sldId="290"/>
            <ac:picMk id="2" creationId="{38014AE3-5DF6-4E3A-8788-278FAAD24645}"/>
          </ac:picMkLst>
        </pc:picChg>
        <pc:picChg chg="add mod">
          <ac:chgData name="George" userId="22d0b802-afc6-4b8f-ba57-7a855d96927f" providerId="ADAL" clId="{B3A70AA2-4023-4D48-AB19-2B78D9776EC6}" dt="2020-03-01T22:03:28.001" v="2291" actId="1076"/>
          <ac:picMkLst>
            <pc:docMk/>
            <pc:sldMk cId="3457982184" sldId="290"/>
            <ac:picMk id="9218" creationId="{6518CC9C-D9C0-4965-9AA7-36542134F01D}"/>
          </ac:picMkLst>
        </pc:picChg>
      </pc:sldChg>
      <pc:sldChg chg="addSp delSp modSp add">
        <pc:chgData name="George" userId="22d0b802-afc6-4b8f-ba57-7a855d96927f" providerId="ADAL" clId="{B3A70AA2-4023-4D48-AB19-2B78D9776EC6}" dt="2020-03-01T22:05:07.644" v="2319" actId="20577"/>
        <pc:sldMkLst>
          <pc:docMk/>
          <pc:sldMk cId="4202468813" sldId="291"/>
        </pc:sldMkLst>
        <pc:spChg chg="mod">
          <ac:chgData name="George" userId="22d0b802-afc6-4b8f-ba57-7a855d96927f" providerId="ADAL" clId="{B3A70AA2-4023-4D48-AB19-2B78D9776EC6}" dt="2020-03-01T22:05:07.644" v="2319" actId="20577"/>
          <ac:spMkLst>
            <pc:docMk/>
            <pc:sldMk cId="4202468813" sldId="291"/>
            <ac:spMk id="11" creationId="{00000000-0000-0000-0000-000000000000}"/>
          </ac:spMkLst>
        </pc:spChg>
        <pc:picChg chg="del">
          <ac:chgData name="George" userId="22d0b802-afc6-4b8f-ba57-7a855d96927f" providerId="ADAL" clId="{B3A70AA2-4023-4D48-AB19-2B78D9776EC6}" dt="2020-03-01T22:04:54.912" v="2293" actId="478"/>
          <ac:picMkLst>
            <pc:docMk/>
            <pc:sldMk cId="4202468813" sldId="291"/>
            <ac:picMk id="2" creationId="{38014AE3-5DF6-4E3A-8788-278FAAD24645}"/>
          </ac:picMkLst>
        </pc:picChg>
        <pc:picChg chg="add mod">
          <ac:chgData name="George" userId="22d0b802-afc6-4b8f-ba57-7a855d96927f" providerId="ADAL" clId="{B3A70AA2-4023-4D48-AB19-2B78D9776EC6}" dt="2020-03-01T22:05:01.368" v="2297" actId="1076"/>
          <ac:picMkLst>
            <pc:docMk/>
            <pc:sldMk cId="4202468813" sldId="291"/>
            <ac:picMk id="3" creationId="{2A667838-C19F-4223-BC36-B5B502EB9FE5}"/>
          </ac:picMkLst>
        </pc:picChg>
      </pc:sldChg>
      <pc:sldChg chg="addSp delSp modSp add">
        <pc:chgData name="George" userId="22d0b802-afc6-4b8f-ba57-7a855d96927f" providerId="ADAL" clId="{B3A70AA2-4023-4D48-AB19-2B78D9776EC6}" dt="2020-03-01T22:06:36.029" v="2346" actId="1076"/>
        <pc:sldMkLst>
          <pc:docMk/>
          <pc:sldMk cId="3247613436" sldId="292"/>
        </pc:sldMkLst>
        <pc:spChg chg="mod">
          <ac:chgData name="George" userId="22d0b802-afc6-4b8f-ba57-7a855d96927f" providerId="ADAL" clId="{B3A70AA2-4023-4D48-AB19-2B78D9776EC6}" dt="2020-03-01T22:06:24.025" v="2342" actId="20577"/>
          <ac:spMkLst>
            <pc:docMk/>
            <pc:sldMk cId="3247613436" sldId="292"/>
            <ac:spMk id="11" creationId="{00000000-0000-0000-0000-000000000000}"/>
          </ac:spMkLst>
        </pc:spChg>
        <pc:picChg chg="add mod">
          <ac:chgData name="George" userId="22d0b802-afc6-4b8f-ba57-7a855d96927f" providerId="ADAL" clId="{B3A70AA2-4023-4D48-AB19-2B78D9776EC6}" dt="2020-03-01T22:06:36.029" v="2346" actId="1076"/>
          <ac:picMkLst>
            <pc:docMk/>
            <pc:sldMk cId="3247613436" sldId="292"/>
            <ac:picMk id="2" creationId="{5FC14B16-FA2F-4164-A476-0DC66F7C83CC}"/>
          </ac:picMkLst>
        </pc:picChg>
        <pc:picChg chg="del">
          <ac:chgData name="George" userId="22d0b802-afc6-4b8f-ba57-7a855d96927f" providerId="ADAL" clId="{B3A70AA2-4023-4D48-AB19-2B78D9776EC6}" dt="2020-03-01T22:06:03.802" v="2321" actId="478"/>
          <ac:picMkLst>
            <pc:docMk/>
            <pc:sldMk cId="3247613436" sldId="292"/>
            <ac:picMk id="3" creationId="{2A667838-C19F-4223-BC36-B5B502EB9FE5}"/>
          </ac:picMkLst>
        </pc:picChg>
      </pc:sldChg>
      <pc:sldChg chg="addSp delSp modSp add">
        <pc:chgData name="George" userId="22d0b802-afc6-4b8f-ba57-7a855d96927f" providerId="ADAL" clId="{B3A70AA2-4023-4D48-AB19-2B78D9776EC6}" dt="2020-03-01T22:08:36.776" v="2400" actId="2085"/>
        <pc:sldMkLst>
          <pc:docMk/>
          <pc:sldMk cId="1933266887" sldId="293"/>
        </pc:sldMkLst>
        <pc:spChg chg="add mod">
          <ac:chgData name="George" userId="22d0b802-afc6-4b8f-ba57-7a855d96927f" providerId="ADAL" clId="{B3A70AA2-4023-4D48-AB19-2B78D9776EC6}" dt="2020-03-01T22:08:36.776" v="2400" actId="2085"/>
          <ac:spMkLst>
            <pc:docMk/>
            <pc:sldMk cId="1933266887" sldId="293"/>
            <ac:spMk id="4" creationId="{1239B575-AA23-4FF9-B92E-0B097C387DE0}"/>
          </ac:spMkLst>
        </pc:spChg>
        <pc:spChg chg="mod">
          <ac:chgData name="George" userId="22d0b802-afc6-4b8f-ba57-7a855d96927f" providerId="ADAL" clId="{B3A70AA2-4023-4D48-AB19-2B78D9776EC6}" dt="2020-03-01T22:07:14.476" v="2389" actId="20577"/>
          <ac:spMkLst>
            <pc:docMk/>
            <pc:sldMk cId="1933266887" sldId="293"/>
            <ac:spMk id="11" creationId="{00000000-0000-0000-0000-000000000000}"/>
          </ac:spMkLst>
        </pc:spChg>
        <pc:picChg chg="del">
          <ac:chgData name="George" userId="22d0b802-afc6-4b8f-ba57-7a855d96927f" providerId="ADAL" clId="{B3A70AA2-4023-4D48-AB19-2B78D9776EC6}" dt="2020-03-01T22:07:16.158" v="2390" actId="478"/>
          <ac:picMkLst>
            <pc:docMk/>
            <pc:sldMk cId="1933266887" sldId="293"/>
            <ac:picMk id="2" creationId="{5FC14B16-FA2F-4164-A476-0DC66F7C83CC}"/>
          </ac:picMkLst>
        </pc:picChg>
        <pc:picChg chg="add mod">
          <ac:chgData name="George" userId="22d0b802-afc6-4b8f-ba57-7a855d96927f" providerId="ADAL" clId="{B3A70AA2-4023-4D48-AB19-2B78D9776EC6}" dt="2020-03-01T22:08:03.493" v="2393" actId="1076"/>
          <ac:picMkLst>
            <pc:docMk/>
            <pc:sldMk cId="1933266887" sldId="293"/>
            <ac:picMk id="3" creationId="{F579A940-2D82-4A1D-9B78-8C4B1988F5B9}"/>
          </ac:picMkLst>
        </pc:picChg>
      </pc:sldChg>
      <pc:sldChg chg="add del">
        <pc:chgData name="George" userId="22d0b802-afc6-4b8f-ba57-7a855d96927f" providerId="ADAL" clId="{B3A70AA2-4023-4D48-AB19-2B78D9776EC6}" dt="2020-03-01T22:06:06.479" v="2323"/>
        <pc:sldMkLst>
          <pc:docMk/>
          <pc:sldMk cId="3923709761" sldId="293"/>
        </pc:sldMkLst>
      </pc:sldChg>
      <pc:sldChg chg="addSp delSp modSp add">
        <pc:chgData name="George" userId="22d0b802-afc6-4b8f-ba57-7a855d96927f" providerId="ADAL" clId="{B3A70AA2-4023-4D48-AB19-2B78D9776EC6}" dt="2020-03-01T22:10:46.755" v="2473" actId="1076"/>
        <pc:sldMkLst>
          <pc:docMk/>
          <pc:sldMk cId="3092447397" sldId="294"/>
        </pc:sldMkLst>
        <pc:spChg chg="add del mod ord">
          <ac:chgData name="George" userId="22d0b802-afc6-4b8f-ba57-7a855d96927f" providerId="ADAL" clId="{B3A70AA2-4023-4D48-AB19-2B78D9776EC6}" dt="2020-03-01T22:10:46.755" v="2473" actId="1076"/>
          <ac:spMkLst>
            <pc:docMk/>
            <pc:sldMk cId="3092447397" sldId="294"/>
            <ac:spMk id="4" creationId="{1239B575-AA23-4FF9-B92E-0B097C387DE0}"/>
          </ac:spMkLst>
        </pc:spChg>
        <pc:spChg chg="mod">
          <ac:chgData name="George" userId="22d0b802-afc6-4b8f-ba57-7a855d96927f" providerId="ADAL" clId="{B3A70AA2-4023-4D48-AB19-2B78D9776EC6}" dt="2020-03-01T22:09:52.185" v="2455" actId="20577"/>
          <ac:spMkLst>
            <pc:docMk/>
            <pc:sldMk cId="3092447397" sldId="294"/>
            <ac:spMk id="11" creationId="{00000000-0000-0000-0000-000000000000}"/>
          </ac:spMkLst>
        </pc:spChg>
        <pc:picChg chg="add mod">
          <ac:chgData name="George" userId="22d0b802-afc6-4b8f-ba57-7a855d96927f" providerId="ADAL" clId="{B3A70AA2-4023-4D48-AB19-2B78D9776EC6}" dt="2020-03-01T22:10:42.977" v="2472" actId="1076"/>
          <ac:picMkLst>
            <pc:docMk/>
            <pc:sldMk cId="3092447397" sldId="294"/>
            <ac:picMk id="2" creationId="{5469B419-A9B6-4549-9082-C259420F2F8D}"/>
          </ac:picMkLst>
        </pc:picChg>
        <pc:picChg chg="del">
          <ac:chgData name="George" userId="22d0b802-afc6-4b8f-ba57-7a855d96927f" providerId="ADAL" clId="{B3A70AA2-4023-4D48-AB19-2B78D9776EC6}" dt="2020-03-01T22:10:09.865" v="2456" actId="478"/>
          <ac:picMkLst>
            <pc:docMk/>
            <pc:sldMk cId="3092447397" sldId="294"/>
            <ac:picMk id="3" creationId="{F579A940-2D82-4A1D-9B78-8C4B1988F5B9}"/>
          </ac:picMkLst>
        </pc:picChg>
      </pc:sldChg>
      <pc:sldChg chg="addSp delSp modSp add">
        <pc:chgData name="George" userId="22d0b802-afc6-4b8f-ba57-7a855d96927f" providerId="ADAL" clId="{B3A70AA2-4023-4D48-AB19-2B78D9776EC6}" dt="2020-03-01T22:11:51.553" v="2481" actId="14100"/>
        <pc:sldMkLst>
          <pc:docMk/>
          <pc:sldMk cId="1105018277" sldId="295"/>
        </pc:sldMkLst>
        <pc:spChg chg="del">
          <ac:chgData name="George" userId="22d0b802-afc6-4b8f-ba57-7a855d96927f" providerId="ADAL" clId="{B3A70AA2-4023-4D48-AB19-2B78D9776EC6}" dt="2020-03-01T22:11:26.310" v="2475" actId="478"/>
          <ac:spMkLst>
            <pc:docMk/>
            <pc:sldMk cId="1105018277" sldId="295"/>
            <ac:spMk id="4" creationId="{1239B575-AA23-4FF9-B92E-0B097C387DE0}"/>
          </ac:spMkLst>
        </pc:spChg>
        <pc:picChg chg="del">
          <ac:chgData name="George" userId="22d0b802-afc6-4b8f-ba57-7a855d96927f" providerId="ADAL" clId="{B3A70AA2-4023-4D48-AB19-2B78D9776EC6}" dt="2020-03-01T22:11:27.155" v="2476" actId="478"/>
          <ac:picMkLst>
            <pc:docMk/>
            <pc:sldMk cId="1105018277" sldId="295"/>
            <ac:picMk id="2" creationId="{5469B419-A9B6-4549-9082-C259420F2F8D}"/>
          </ac:picMkLst>
        </pc:picChg>
        <pc:picChg chg="add mod">
          <ac:chgData name="George" userId="22d0b802-afc6-4b8f-ba57-7a855d96927f" providerId="ADAL" clId="{B3A70AA2-4023-4D48-AB19-2B78D9776EC6}" dt="2020-03-01T22:11:51.553" v="2481" actId="14100"/>
          <ac:picMkLst>
            <pc:docMk/>
            <pc:sldMk cId="1105018277" sldId="295"/>
            <ac:picMk id="3" creationId="{585B2EAE-3693-4CD0-A3DF-FA7B17CE8DF9}"/>
          </ac:picMkLst>
        </pc:picChg>
      </pc:sldChg>
      <pc:sldChg chg="addSp modSp add">
        <pc:chgData name="George" userId="22d0b802-afc6-4b8f-ba57-7a855d96927f" providerId="ADAL" clId="{B3A70AA2-4023-4D48-AB19-2B78D9776EC6}" dt="2020-03-01T22:15:56.142" v="2571" actId="1076"/>
        <pc:sldMkLst>
          <pc:docMk/>
          <pc:sldMk cId="2329897632" sldId="296"/>
        </pc:sldMkLst>
        <pc:spChg chg="add mod">
          <ac:chgData name="George" userId="22d0b802-afc6-4b8f-ba57-7a855d96927f" providerId="ADAL" clId="{B3A70AA2-4023-4D48-AB19-2B78D9776EC6}" dt="2020-03-01T22:15:50.436" v="2570" actId="1582"/>
          <ac:spMkLst>
            <pc:docMk/>
            <pc:sldMk cId="2329897632" sldId="296"/>
            <ac:spMk id="2" creationId="{59B4B759-A8CE-4471-9E45-5A87B63F16F3}"/>
          </ac:spMkLst>
        </pc:spChg>
        <pc:spChg chg="mod">
          <ac:chgData name="George" userId="22d0b802-afc6-4b8f-ba57-7a855d96927f" providerId="ADAL" clId="{B3A70AA2-4023-4D48-AB19-2B78D9776EC6}" dt="2020-03-01T22:15:06.487" v="2565" actId="20577"/>
          <ac:spMkLst>
            <pc:docMk/>
            <pc:sldMk cId="2329897632" sldId="296"/>
            <ac:spMk id="11" creationId="{00000000-0000-0000-0000-000000000000}"/>
          </ac:spMkLst>
        </pc:spChg>
        <pc:picChg chg="mod">
          <ac:chgData name="George" userId="22d0b802-afc6-4b8f-ba57-7a855d96927f" providerId="ADAL" clId="{B3A70AA2-4023-4D48-AB19-2B78D9776EC6}" dt="2020-03-01T22:15:56.142" v="2571" actId="1076"/>
          <ac:picMkLst>
            <pc:docMk/>
            <pc:sldMk cId="2329897632" sldId="296"/>
            <ac:picMk id="3" creationId="{585B2EAE-3693-4CD0-A3DF-FA7B17CE8DF9}"/>
          </ac:picMkLst>
        </pc:picChg>
      </pc:sldChg>
      <pc:sldChg chg="addSp delSp modSp add ord">
        <pc:chgData name="George" userId="22d0b802-afc6-4b8f-ba57-7a855d96927f" providerId="ADAL" clId="{B3A70AA2-4023-4D48-AB19-2B78D9776EC6}" dt="2020-03-01T22:18:29.556" v="2611"/>
        <pc:sldMkLst>
          <pc:docMk/>
          <pc:sldMk cId="419784785" sldId="297"/>
        </pc:sldMkLst>
        <pc:spChg chg="mod">
          <ac:chgData name="George" userId="22d0b802-afc6-4b8f-ba57-7a855d96927f" providerId="ADAL" clId="{B3A70AA2-4023-4D48-AB19-2B78D9776EC6}" dt="2020-03-01T22:17:56.040" v="2609" actId="20577"/>
          <ac:spMkLst>
            <pc:docMk/>
            <pc:sldMk cId="419784785" sldId="297"/>
            <ac:spMk id="11" creationId="{00000000-0000-0000-0000-000000000000}"/>
          </ac:spMkLst>
        </pc:spChg>
        <pc:picChg chg="del">
          <ac:chgData name="George" userId="22d0b802-afc6-4b8f-ba57-7a855d96927f" providerId="ADAL" clId="{B3A70AA2-4023-4D48-AB19-2B78D9776EC6}" dt="2020-03-01T22:17:19.788" v="2573" actId="478"/>
          <ac:picMkLst>
            <pc:docMk/>
            <pc:sldMk cId="419784785" sldId="297"/>
            <ac:picMk id="3" creationId="{585B2EAE-3693-4CD0-A3DF-FA7B17CE8DF9}"/>
          </ac:picMkLst>
        </pc:picChg>
        <pc:picChg chg="add mod ord">
          <ac:chgData name="George" userId="22d0b802-afc6-4b8f-ba57-7a855d96927f" providerId="ADAL" clId="{B3A70AA2-4023-4D48-AB19-2B78D9776EC6}" dt="2020-03-01T22:17:47.040" v="2580" actId="1076"/>
          <ac:picMkLst>
            <pc:docMk/>
            <pc:sldMk cId="419784785" sldId="297"/>
            <ac:picMk id="4" creationId="{11EC03D9-1AA8-4F21-A3D8-7CB33979509A}"/>
          </ac:picMkLst>
        </pc:picChg>
      </pc:sldChg>
      <pc:sldChg chg="addSp delSp modSp add">
        <pc:chgData name="George" userId="22d0b802-afc6-4b8f-ba57-7a855d96927f" providerId="ADAL" clId="{B3A70AA2-4023-4D48-AB19-2B78D9776EC6}" dt="2020-03-01T22:19:49.600" v="2646" actId="1076"/>
        <pc:sldMkLst>
          <pc:docMk/>
          <pc:sldMk cId="2590311963" sldId="298"/>
        </pc:sldMkLst>
        <pc:spChg chg="mod">
          <ac:chgData name="George" userId="22d0b802-afc6-4b8f-ba57-7a855d96927f" providerId="ADAL" clId="{B3A70AA2-4023-4D48-AB19-2B78D9776EC6}" dt="2020-03-01T22:19:16.313" v="2638" actId="20577"/>
          <ac:spMkLst>
            <pc:docMk/>
            <pc:sldMk cId="2590311963" sldId="298"/>
            <ac:spMk id="11" creationId="{00000000-0000-0000-0000-000000000000}"/>
          </ac:spMkLst>
        </pc:spChg>
        <pc:picChg chg="del">
          <ac:chgData name="George" userId="22d0b802-afc6-4b8f-ba57-7a855d96927f" providerId="ADAL" clId="{B3A70AA2-4023-4D48-AB19-2B78D9776EC6}" dt="2020-03-01T22:19:20.992" v="2639" actId="478"/>
          <ac:picMkLst>
            <pc:docMk/>
            <pc:sldMk cId="2590311963" sldId="298"/>
            <ac:picMk id="3" creationId="{585B2EAE-3693-4CD0-A3DF-FA7B17CE8DF9}"/>
          </ac:picMkLst>
        </pc:picChg>
        <pc:picChg chg="add mod ord">
          <ac:chgData name="George" userId="22d0b802-afc6-4b8f-ba57-7a855d96927f" providerId="ADAL" clId="{B3A70AA2-4023-4D48-AB19-2B78D9776EC6}" dt="2020-03-01T22:19:49.600" v="2646" actId="1076"/>
          <ac:picMkLst>
            <pc:docMk/>
            <pc:sldMk cId="2590311963" sldId="298"/>
            <ac:picMk id="4" creationId="{1D603DFD-EE9D-4090-98A4-A0F54FA4A468}"/>
          </ac:picMkLst>
        </pc:picChg>
      </pc:sldChg>
      <pc:sldChg chg="addSp delSp modSp add">
        <pc:chgData name="George" userId="22d0b802-afc6-4b8f-ba57-7a855d96927f" providerId="ADAL" clId="{B3A70AA2-4023-4D48-AB19-2B78D9776EC6}" dt="2020-03-01T22:21:24.004" v="2677" actId="1076"/>
        <pc:sldMkLst>
          <pc:docMk/>
          <pc:sldMk cId="3889475880" sldId="299"/>
        </pc:sldMkLst>
        <pc:spChg chg="del">
          <ac:chgData name="George" userId="22d0b802-afc6-4b8f-ba57-7a855d96927f" providerId="ADAL" clId="{B3A70AA2-4023-4D48-AB19-2B78D9776EC6}" dt="2020-03-01T22:20:48.531" v="2674" actId="478"/>
          <ac:spMkLst>
            <pc:docMk/>
            <pc:sldMk cId="3889475880" sldId="299"/>
            <ac:spMk id="2" creationId="{59B4B759-A8CE-4471-9E45-5A87B63F16F3}"/>
          </ac:spMkLst>
        </pc:spChg>
        <pc:spChg chg="mod">
          <ac:chgData name="George" userId="22d0b802-afc6-4b8f-ba57-7a855d96927f" providerId="ADAL" clId="{B3A70AA2-4023-4D48-AB19-2B78D9776EC6}" dt="2020-03-01T22:20:45.360" v="2672" actId="5793"/>
          <ac:spMkLst>
            <pc:docMk/>
            <pc:sldMk cId="3889475880" sldId="299"/>
            <ac:spMk id="11" creationId="{00000000-0000-0000-0000-000000000000}"/>
          </ac:spMkLst>
        </pc:spChg>
        <pc:picChg chg="add mod">
          <ac:chgData name="George" userId="22d0b802-afc6-4b8f-ba57-7a855d96927f" providerId="ADAL" clId="{B3A70AA2-4023-4D48-AB19-2B78D9776EC6}" dt="2020-03-01T22:21:24.004" v="2677" actId="1076"/>
          <ac:picMkLst>
            <pc:docMk/>
            <pc:sldMk cId="3889475880" sldId="299"/>
            <ac:picMk id="3" creationId="{64626103-F9C1-416F-9282-A8B5399303D1}"/>
          </ac:picMkLst>
        </pc:picChg>
        <pc:picChg chg="del">
          <ac:chgData name="George" userId="22d0b802-afc6-4b8f-ba57-7a855d96927f" providerId="ADAL" clId="{B3A70AA2-4023-4D48-AB19-2B78D9776EC6}" dt="2020-03-01T22:20:47.180" v="2673" actId="478"/>
          <ac:picMkLst>
            <pc:docMk/>
            <pc:sldMk cId="3889475880" sldId="299"/>
            <ac:picMk id="4" creationId="{1D603DFD-EE9D-4090-98A4-A0F54FA4A468}"/>
          </ac:picMkLst>
        </pc:picChg>
      </pc:sldChg>
      <pc:sldChg chg="addSp delSp modSp add ord">
        <pc:chgData name="George" userId="22d0b802-afc6-4b8f-ba57-7a855d96927f" providerId="ADAL" clId="{B3A70AA2-4023-4D48-AB19-2B78D9776EC6}" dt="2020-03-01T22:23:57.814" v="2773" actId="2711"/>
        <pc:sldMkLst>
          <pc:docMk/>
          <pc:sldMk cId="40152701" sldId="300"/>
        </pc:sldMkLst>
        <pc:spChg chg="del">
          <ac:chgData name="George" userId="22d0b802-afc6-4b8f-ba57-7a855d96927f" providerId="ADAL" clId="{B3A70AA2-4023-4D48-AB19-2B78D9776EC6}" dt="2020-03-01T22:22:52.989" v="2765" actId="478"/>
          <ac:spMkLst>
            <pc:docMk/>
            <pc:sldMk cId="40152701" sldId="300"/>
            <ac:spMk id="2" creationId="{59B4B759-A8CE-4471-9E45-5A87B63F16F3}"/>
          </ac:spMkLst>
        </pc:spChg>
        <pc:spChg chg="add mod">
          <ac:chgData name="George" userId="22d0b802-afc6-4b8f-ba57-7a855d96927f" providerId="ADAL" clId="{B3A70AA2-4023-4D48-AB19-2B78D9776EC6}" dt="2020-03-01T22:23:57.814" v="2773" actId="2711"/>
          <ac:spMkLst>
            <pc:docMk/>
            <pc:sldMk cId="40152701" sldId="300"/>
            <ac:spMk id="5" creationId="{DCC86AD1-A38E-4DF3-85C6-24528FF9A811}"/>
          </ac:spMkLst>
        </pc:spChg>
        <pc:spChg chg="mod">
          <ac:chgData name="George" userId="22d0b802-afc6-4b8f-ba57-7a855d96927f" providerId="ADAL" clId="{B3A70AA2-4023-4D48-AB19-2B78D9776EC6}" dt="2020-03-01T22:22:45.732" v="2763" actId="20577"/>
          <ac:spMkLst>
            <pc:docMk/>
            <pc:sldMk cId="40152701" sldId="300"/>
            <ac:spMk id="11" creationId="{00000000-0000-0000-0000-000000000000}"/>
          </ac:spMkLst>
        </pc:spChg>
        <pc:picChg chg="add mod">
          <ac:chgData name="George" userId="22d0b802-afc6-4b8f-ba57-7a855d96927f" providerId="ADAL" clId="{B3A70AA2-4023-4D48-AB19-2B78D9776EC6}" dt="2020-03-01T22:23:40.944" v="2768" actId="1076"/>
          <ac:picMkLst>
            <pc:docMk/>
            <pc:sldMk cId="40152701" sldId="300"/>
            <ac:picMk id="3" creationId="{B4555CDB-7BFA-4FE2-B88C-8B7F0459F6C2}"/>
          </ac:picMkLst>
        </pc:picChg>
        <pc:picChg chg="del">
          <ac:chgData name="George" userId="22d0b802-afc6-4b8f-ba57-7a855d96927f" providerId="ADAL" clId="{B3A70AA2-4023-4D48-AB19-2B78D9776EC6}" dt="2020-03-01T22:22:51.357" v="2764" actId="478"/>
          <ac:picMkLst>
            <pc:docMk/>
            <pc:sldMk cId="40152701" sldId="300"/>
            <ac:picMk id="4" creationId="{1D603DFD-EE9D-4090-98A4-A0F54FA4A468}"/>
          </ac:picMkLst>
        </pc:picChg>
      </pc:sldChg>
      <pc:sldChg chg="addSp delSp modSp add del ord">
        <pc:chgData name="George" userId="22d0b802-afc6-4b8f-ba57-7a855d96927f" providerId="ADAL" clId="{B3A70AA2-4023-4D48-AB19-2B78D9776EC6}" dt="2020-03-01T22:46:31.333" v="3202" actId="47"/>
        <pc:sldMkLst>
          <pc:docMk/>
          <pc:sldMk cId="3000552829" sldId="301"/>
        </pc:sldMkLst>
        <pc:spChg chg="add del mod">
          <ac:chgData name="George" userId="22d0b802-afc6-4b8f-ba57-7a855d96927f" providerId="ADAL" clId="{B3A70AA2-4023-4D48-AB19-2B78D9776EC6}" dt="2020-03-01T22:46:24.726" v="3200" actId="21"/>
          <ac:spMkLst>
            <pc:docMk/>
            <pc:sldMk cId="3000552829" sldId="301"/>
            <ac:spMk id="5" creationId="{62029EE1-44C2-478A-8E13-CC950BDE4EF9}"/>
          </ac:spMkLst>
        </pc:spChg>
      </pc:sldChg>
      <pc:sldChg chg="delSp add del">
        <pc:chgData name="George" userId="22d0b802-afc6-4b8f-ba57-7a855d96927f" providerId="ADAL" clId="{B3A70AA2-4023-4D48-AB19-2B78D9776EC6}" dt="2020-03-01T22:25:36.867" v="2782" actId="47"/>
        <pc:sldMkLst>
          <pc:docMk/>
          <pc:sldMk cId="84952971" sldId="302"/>
        </pc:sldMkLst>
        <pc:picChg chg="del">
          <ac:chgData name="George" userId="22d0b802-afc6-4b8f-ba57-7a855d96927f" providerId="ADAL" clId="{B3A70AA2-4023-4D48-AB19-2B78D9776EC6}" dt="2020-03-01T22:25:33.324" v="2780" actId="478"/>
          <ac:picMkLst>
            <pc:docMk/>
            <pc:sldMk cId="84952971" sldId="302"/>
            <ac:picMk id="2" creationId="{D236C747-504E-40B6-859F-58C21655FAF7}"/>
          </ac:picMkLst>
        </pc:picChg>
      </pc:sldChg>
      <pc:sldChg chg="addSp delSp modSp add">
        <pc:chgData name="George" userId="22d0b802-afc6-4b8f-ba57-7a855d96927f" providerId="ADAL" clId="{B3A70AA2-4023-4D48-AB19-2B78D9776EC6}" dt="2020-03-01T22:25:54.777" v="2807" actId="20577"/>
        <pc:sldMkLst>
          <pc:docMk/>
          <pc:sldMk cId="2555316479" sldId="303"/>
        </pc:sldMkLst>
        <pc:spChg chg="mod">
          <ac:chgData name="George" userId="22d0b802-afc6-4b8f-ba57-7a855d96927f" providerId="ADAL" clId="{B3A70AA2-4023-4D48-AB19-2B78D9776EC6}" dt="2020-03-01T22:25:54.777" v="2807" actId="20577"/>
          <ac:spMkLst>
            <pc:docMk/>
            <pc:sldMk cId="2555316479" sldId="303"/>
            <ac:spMk id="11" creationId="{00000000-0000-0000-0000-000000000000}"/>
          </ac:spMkLst>
        </pc:spChg>
        <pc:picChg chg="del">
          <ac:chgData name="George" userId="22d0b802-afc6-4b8f-ba57-7a855d96927f" providerId="ADAL" clId="{B3A70AA2-4023-4D48-AB19-2B78D9776EC6}" dt="2020-03-01T22:25:44.962" v="2783" actId="478"/>
          <ac:picMkLst>
            <pc:docMk/>
            <pc:sldMk cId="2555316479" sldId="303"/>
            <ac:picMk id="2" creationId="{D236C747-504E-40B6-859F-58C21655FAF7}"/>
          </ac:picMkLst>
        </pc:picChg>
        <pc:picChg chg="add mod">
          <ac:chgData name="George" userId="22d0b802-afc6-4b8f-ba57-7a855d96927f" providerId="ADAL" clId="{B3A70AA2-4023-4D48-AB19-2B78D9776EC6}" dt="2020-03-01T22:25:47.696" v="2785" actId="1076"/>
          <ac:picMkLst>
            <pc:docMk/>
            <pc:sldMk cId="2555316479" sldId="303"/>
            <ac:picMk id="3" creationId="{EE9AA114-142E-4FC4-BD3D-2FEA199A837F}"/>
          </ac:picMkLst>
        </pc:picChg>
      </pc:sldChg>
      <pc:sldChg chg="addSp delSp modSp add">
        <pc:chgData name="George" userId="22d0b802-afc6-4b8f-ba57-7a855d96927f" providerId="ADAL" clId="{B3A70AA2-4023-4D48-AB19-2B78D9776EC6}" dt="2020-03-01T22:34:22.409" v="2898" actId="1076"/>
        <pc:sldMkLst>
          <pc:docMk/>
          <pc:sldMk cId="2019750624" sldId="304"/>
        </pc:sldMkLst>
        <pc:spChg chg="add mod">
          <ac:chgData name="George" userId="22d0b802-afc6-4b8f-ba57-7a855d96927f" providerId="ADAL" clId="{B3A70AA2-4023-4D48-AB19-2B78D9776EC6}" dt="2020-03-01T22:34:22.409" v="2898" actId="1076"/>
          <ac:spMkLst>
            <pc:docMk/>
            <pc:sldMk cId="2019750624" sldId="304"/>
            <ac:spMk id="2" creationId="{E34CDCB0-49CD-4DDE-B35D-48F16EDF331B}"/>
          </ac:spMkLst>
        </pc:spChg>
        <pc:spChg chg="mod">
          <ac:chgData name="George" userId="22d0b802-afc6-4b8f-ba57-7a855d96927f" providerId="ADAL" clId="{B3A70AA2-4023-4D48-AB19-2B78D9776EC6}" dt="2020-03-01T22:34:18.110" v="2896" actId="403"/>
          <ac:spMkLst>
            <pc:docMk/>
            <pc:sldMk cId="2019750624" sldId="304"/>
            <ac:spMk id="4" creationId="{5A4F6C64-3E8D-4255-95B8-CF64265213DA}"/>
          </ac:spMkLst>
        </pc:spChg>
        <pc:spChg chg="del">
          <ac:chgData name="George" userId="22d0b802-afc6-4b8f-ba57-7a855d96927f" providerId="ADAL" clId="{B3A70AA2-4023-4D48-AB19-2B78D9776EC6}" dt="2020-03-01T22:27:24.686" v="2809" actId="478"/>
          <ac:spMkLst>
            <pc:docMk/>
            <pc:sldMk cId="2019750624" sldId="304"/>
            <ac:spMk id="11" creationId="{00000000-0000-0000-0000-000000000000}"/>
          </ac:spMkLst>
        </pc:spChg>
      </pc:sldChg>
      <pc:sldChg chg="add">
        <pc:chgData name="George" userId="22d0b802-afc6-4b8f-ba57-7a855d96927f" providerId="ADAL" clId="{B3A70AA2-4023-4D48-AB19-2B78D9776EC6}" dt="2020-03-01T22:38:48.943" v="3075"/>
        <pc:sldMkLst>
          <pc:docMk/>
          <pc:sldMk cId="2191243340" sldId="305"/>
        </pc:sldMkLst>
      </pc:sldChg>
      <pc:sldChg chg="modSp add">
        <pc:chgData name="George" userId="22d0b802-afc6-4b8f-ba57-7a855d96927f" providerId="ADAL" clId="{B3A70AA2-4023-4D48-AB19-2B78D9776EC6}" dt="2020-03-01T22:38:56.028" v="3087" actId="20577"/>
        <pc:sldMkLst>
          <pc:docMk/>
          <pc:sldMk cId="2952985971" sldId="306"/>
        </pc:sldMkLst>
        <pc:spChg chg="mod">
          <ac:chgData name="George" userId="22d0b802-afc6-4b8f-ba57-7a855d96927f" providerId="ADAL" clId="{B3A70AA2-4023-4D48-AB19-2B78D9776EC6}" dt="2020-03-01T22:38:56.028" v="3087" actId="20577"/>
          <ac:spMkLst>
            <pc:docMk/>
            <pc:sldMk cId="2952985971" sldId="306"/>
            <ac:spMk id="5" creationId="{00000000-0000-0000-0000-000000000000}"/>
          </ac:spMkLst>
        </pc:spChg>
      </pc:sldChg>
      <pc:sldChg chg="addSp modSp add">
        <pc:chgData name="George" userId="22d0b802-afc6-4b8f-ba57-7a855d96927f" providerId="ADAL" clId="{B3A70AA2-4023-4D48-AB19-2B78D9776EC6}" dt="2020-03-01T22:44:17.080" v="3145" actId="14100"/>
        <pc:sldMkLst>
          <pc:docMk/>
          <pc:sldMk cId="4257747664" sldId="307"/>
        </pc:sldMkLst>
        <pc:spChg chg="mod">
          <ac:chgData name="George" userId="22d0b802-afc6-4b8f-ba57-7a855d96927f" providerId="ADAL" clId="{B3A70AA2-4023-4D48-AB19-2B78D9776EC6}" dt="2020-03-01T22:39:25.845" v="3141" actId="20577"/>
          <ac:spMkLst>
            <pc:docMk/>
            <pc:sldMk cId="4257747664" sldId="307"/>
            <ac:spMk id="4" creationId="{5A4F6C64-3E8D-4255-95B8-CF64265213DA}"/>
          </ac:spMkLst>
        </pc:spChg>
        <pc:spChg chg="mod">
          <ac:chgData name="George" userId="22d0b802-afc6-4b8f-ba57-7a855d96927f" providerId="ADAL" clId="{B3A70AA2-4023-4D48-AB19-2B78D9776EC6}" dt="2020-03-01T22:39:09.650" v="3106" actId="20577"/>
          <ac:spMkLst>
            <pc:docMk/>
            <pc:sldMk cId="4257747664" sldId="307"/>
            <ac:spMk id="11" creationId="{00000000-0000-0000-0000-000000000000}"/>
          </ac:spMkLst>
        </pc:spChg>
        <pc:picChg chg="add mod">
          <ac:chgData name="George" userId="22d0b802-afc6-4b8f-ba57-7a855d96927f" providerId="ADAL" clId="{B3A70AA2-4023-4D48-AB19-2B78D9776EC6}" dt="2020-03-01T22:44:17.080" v="3145" actId="14100"/>
          <ac:picMkLst>
            <pc:docMk/>
            <pc:sldMk cId="4257747664" sldId="307"/>
            <ac:picMk id="16386" creationId="{3226AAFA-6ADC-4BE0-80EF-A7E2073B146D}"/>
          </ac:picMkLst>
        </pc:picChg>
      </pc:sldChg>
      <pc:sldChg chg="addSp delSp modSp add">
        <pc:chgData name="George" userId="22d0b802-afc6-4b8f-ba57-7a855d96927f" providerId="ADAL" clId="{B3A70AA2-4023-4D48-AB19-2B78D9776EC6}" dt="2020-03-01T22:47:59.701" v="3269" actId="14100"/>
        <pc:sldMkLst>
          <pc:docMk/>
          <pc:sldMk cId="492951436" sldId="308"/>
        </pc:sldMkLst>
        <pc:spChg chg="mod">
          <ac:chgData name="George" userId="22d0b802-afc6-4b8f-ba57-7a855d96927f" providerId="ADAL" clId="{B3A70AA2-4023-4D48-AB19-2B78D9776EC6}" dt="2020-03-01T22:44:48.261" v="3179" actId="20577"/>
          <ac:spMkLst>
            <pc:docMk/>
            <pc:sldMk cId="492951436" sldId="308"/>
            <ac:spMk id="4" creationId="{5A4F6C64-3E8D-4255-95B8-CF64265213DA}"/>
          </ac:spMkLst>
        </pc:spChg>
        <pc:spChg chg="add mod">
          <ac:chgData name="George" userId="22d0b802-afc6-4b8f-ba57-7a855d96927f" providerId="ADAL" clId="{B3A70AA2-4023-4D48-AB19-2B78D9776EC6}" dt="2020-03-01T22:47:59.701" v="3269" actId="14100"/>
          <ac:spMkLst>
            <pc:docMk/>
            <pc:sldMk cId="492951436" sldId="308"/>
            <ac:spMk id="6" creationId="{C9611082-7090-4C0C-AC11-420AC42FDC9A}"/>
          </ac:spMkLst>
        </pc:spChg>
        <pc:picChg chg="del">
          <ac:chgData name="George" userId="22d0b802-afc6-4b8f-ba57-7a855d96927f" providerId="ADAL" clId="{B3A70AA2-4023-4D48-AB19-2B78D9776EC6}" dt="2020-03-01T22:44:50.189" v="3180" actId="478"/>
          <ac:picMkLst>
            <pc:docMk/>
            <pc:sldMk cId="492951436" sldId="308"/>
            <ac:picMk id="16386" creationId="{3226AAFA-6ADC-4BE0-80EF-A7E2073B146D}"/>
          </ac:picMkLst>
        </pc:picChg>
      </pc:sldChg>
      <pc:sldChg chg="modSp add">
        <pc:chgData name="George" userId="22d0b802-afc6-4b8f-ba57-7a855d96927f" providerId="ADAL" clId="{B3A70AA2-4023-4D48-AB19-2B78D9776EC6}" dt="2020-03-01T22:47:50.764" v="3265" actId="1076"/>
        <pc:sldMkLst>
          <pc:docMk/>
          <pc:sldMk cId="2125016690" sldId="309"/>
        </pc:sldMkLst>
        <pc:spChg chg="mod">
          <ac:chgData name="George" userId="22d0b802-afc6-4b8f-ba57-7a855d96927f" providerId="ADAL" clId="{B3A70AA2-4023-4D48-AB19-2B78D9776EC6}" dt="2020-03-01T22:47:32.329" v="3259" actId="2711"/>
          <ac:spMkLst>
            <pc:docMk/>
            <pc:sldMk cId="2125016690" sldId="309"/>
            <ac:spMk id="4" creationId="{5A4F6C64-3E8D-4255-95B8-CF64265213DA}"/>
          </ac:spMkLst>
        </pc:spChg>
        <pc:spChg chg="mod">
          <ac:chgData name="George" userId="22d0b802-afc6-4b8f-ba57-7a855d96927f" providerId="ADAL" clId="{B3A70AA2-4023-4D48-AB19-2B78D9776EC6}" dt="2020-03-01T22:47:50.764" v="3265" actId="1076"/>
          <ac:spMkLst>
            <pc:docMk/>
            <pc:sldMk cId="2125016690" sldId="309"/>
            <ac:spMk id="6" creationId="{C9611082-7090-4C0C-AC11-420AC42FDC9A}"/>
          </ac:spMkLst>
        </pc:spChg>
      </pc:sldChg>
      <pc:sldChg chg="delSp modSp add">
        <pc:chgData name="George" userId="22d0b802-afc6-4b8f-ba57-7a855d96927f" providerId="ADAL" clId="{B3A70AA2-4023-4D48-AB19-2B78D9776EC6}" dt="2020-03-01T22:48:42.269" v="3295" actId="478"/>
        <pc:sldMkLst>
          <pc:docMk/>
          <pc:sldMk cId="3261617761" sldId="310"/>
        </pc:sldMkLst>
        <pc:spChg chg="del">
          <ac:chgData name="George" userId="22d0b802-afc6-4b8f-ba57-7a855d96927f" providerId="ADAL" clId="{B3A70AA2-4023-4D48-AB19-2B78D9776EC6}" dt="2020-03-01T22:48:42.269" v="3295" actId="478"/>
          <ac:spMkLst>
            <pc:docMk/>
            <pc:sldMk cId="3261617761" sldId="310"/>
            <ac:spMk id="4" creationId="{5A4F6C64-3E8D-4255-95B8-CF64265213DA}"/>
          </ac:spMkLst>
        </pc:spChg>
        <pc:spChg chg="mod">
          <ac:chgData name="George" userId="22d0b802-afc6-4b8f-ba57-7a855d96927f" providerId="ADAL" clId="{B3A70AA2-4023-4D48-AB19-2B78D9776EC6}" dt="2020-03-01T22:48:39.553" v="3294" actId="20577"/>
          <ac:spMkLst>
            <pc:docMk/>
            <pc:sldMk cId="3261617761" sldId="310"/>
            <ac:spMk id="11" creationId="{00000000-0000-0000-0000-000000000000}"/>
          </ac:spMkLst>
        </pc:spChg>
      </pc:sldChg>
    </pc:docChg>
  </pc:docChgLst>
</pc:chgInfo>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sv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3F064B-41F2-4661-BDF0-BFD135E9A557}" type="datetimeFigureOut">
              <a:rPr lang="en-US" smtClean="0"/>
              <a:t>2/20/2022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DB3DAC-CD90-4DD2-80B1-E135CFB4F8DD}" type="slidenum">
              <a:rPr lang="en-US" smtClean="0"/>
              <a:t>‹#›</a:t>
            </a:fld>
            <a:endParaRPr lang="en-US"/>
          </a:p>
        </p:txBody>
      </p:sp>
    </p:spTree>
    <p:extLst>
      <p:ext uri="{BB962C8B-B14F-4D97-AF65-F5344CB8AC3E}">
        <p14:creationId xmlns:p14="http://schemas.microsoft.com/office/powerpoint/2010/main" val="910863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“cold open” example. Do you want to see more? I hope so!</a:t>
            </a:r>
          </a:p>
        </p:txBody>
      </p:sp>
      <p:sp>
        <p:nvSpPr>
          <p:cNvPr id="4" name="Slide Number Placeholder 3"/>
          <p:cNvSpPr>
            <a:spLocks noGrp="1"/>
          </p:cNvSpPr>
          <p:nvPr>
            <p:ph type="sldNum" sz="quarter" idx="5"/>
          </p:nvPr>
        </p:nvSpPr>
        <p:spPr/>
        <p:txBody>
          <a:bodyPr/>
          <a:lstStyle/>
          <a:p>
            <a:fld id="{3BB66621-ADCC-4EF8-8003-B9D3E881DCD2}" type="slidenum">
              <a:rPr lang="en-US" smtClean="0"/>
              <a:t>3</a:t>
            </a:fld>
            <a:endParaRPr lang="en-US"/>
          </a:p>
        </p:txBody>
      </p:sp>
    </p:spTree>
    <p:extLst>
      <p:ext uri="{BB962C8B-B14F-4D97-AF65-F5344CB8AC3E}">
        <p14:creationId xmlns:p14="http://schemas.microsoft.com/office/powerpoint/2010/main" val="2806936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even if you don’t win I will show you how to read it for free. </a:t>
            </a:r>
          </a:p>
        </p:txBody>
      </p:sp>
      <p:sp>
        <p:nvSpPr>
          <p:cNvPr id="4" name="Slide Number Placeholder 3"/>
          <p:cNvSpPr>
            <a:spLocks noGrp="1"/>
          </p:cNvSpPr>
          <p:nvPr>
            <p:ph type="sldNum" sz="quarter" idx="5"/>
          </p:nvPr>
        </p:nvSpPr>
        <p:spPr/>
        <p:txBody>
          <a:bodyPr/>
          <a:lstStyle/>
          <a:p>
            <a:fld id="{F9DB3DAC-CD90-4DD2-80B1-E135CFB4F8DD}" type="slidenum">
              <a:rPr lang="en-US" smtClean="0"/>
              <a:t>14</a:t>
            </a:fld>
            <a:endParaRPr lang="en-US"/>
          </a:p>
        </p:txBody>
      </p:sp>
    </p:spTree>
    <p:extLst>
      <p:ext uri="{BB962C8B-B14F-4D97-AF65-F5344CB8AC3E}">
        <p14:creationId xmlns:p14="http://schemas.microsoft.com/office/powerpoint/2010/main" val="9296689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now you will see R’s equivalent to some of those features you saw with Python. I think that for different reasons Python seems to be taking the lead on Excel automation, but R has some pretty robust features and in some ways are richer than Python’s. </a:t>
            </a:r>
          </a:p>
        </p:txBody>
      </p:sp>
      <p:sp>
        <p:nvSpPr>
          <p:cNvPr id="4" name="Slide Number Placeholder 3"/>
          <p:cNvSpPr>
            <a:spLocks noGrp="1"/>
          </p:cNvSpPr>
          <p:nvPr>
            <p:ph type="sldNum" sz="quarter" idx="5"/>
          </p:nvPr>
        </p:nvSpPr>
        <p:spPr/>
        <p:txBody>
          <a:bodyPr/>
          <a:lstStyle/>
          <a:p>
            <a:fld id="{3BB66621-ADCC-4EF8-8003-B9D3E881DCD2}" type="slidenum">
              <a:rPr lang="en-US" smtClean="0"/>
              <a:t>17</a:t>
            </a:fld>
            <a:endParaRPr lang="en-US"/>
          </a:p>
        </p:txBody>
      </p:sp>
    </p:spTree>
    <p:extLst>
      <p:ext uri="{BB962C8B-B14F-4D97-AF65-F5344CB8AC3E}">
        <p14:creationId xmlns:p14="http://schemas.microsoft.com/office/powerpoint/2010/main" val="39941883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even if you don’t win I will show you how to read it for free. </a:t>
            </a:r>
          </a:p>
        </p:txBody>
      </p:sp>
      <p:sp>
        <p:nvSpPr>
          <p:cNvPr id="4" name="Slide Number Placeholder 3"/>
          <p:cNvSpPr>
            <a:spLocks noGrp="1"/>
          </p:cNvSpPr>
          <p:nvPr>
            <p:ph type="sldNum" sz="quarter" idx="5"/>
          </p:nvPr>
        </p:nvSpPr>
        <p:spPr/>
        <p:txBody>
          <a:bodyPr/>
          <a:lstStyle/>
          <a:p>
            <a:fld id="{F9DB3DAC-CD90-4DD2-80B1-E135CFB4F8DD}" type="slidenum">
              <a:rPr lang="en-US" smtClean="0"/>
              <a:t>20</a:t>
            </a:fld>
            <a:endParaRPr lang="en-US"/>
          </a:p>
        </p:txBody>
      </p:sp>
    </p:spTree>
    <p:extLst>
      <p:ext uri="{BB962C8B-B14F-4D97-AF65-F5344CB8AC3E}">
        <p14:creationId xmlns:p14="http://schemas.microsoft.com/office/powerpoint/2010/main" val="4060636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even if you don’t win I will show you how to read it for free. </a:t>
            </a:r>
          </a:p>
        </p:txBody>
      </p:sp>
      <p:sp>
        <p:nvSpPr>
          <p:cNvPr id="4" name="Slide Number Placeholder 3"/>
          <p:cNvSpPr>
            <a:spLocks noGrp="1"/>
          </p:cNvSpPr>
          <p:nvPr>
            <p:ph type="sldNum" sz="quarter" idx="5"/>
          </p:nvPr>
        </p:nvSpPr>
        <p:spPr/>
        <p:txBody>
          <a:bodyPr/>
          <a:lstStyle/>
          <a:p>
            <a:fld id="{F9DB3DAC-CD90-4DD2-80B1-E135CFB4F8DD}" type="slidenum">
              <a:rPr lang="en-US" smtClean="0"/>
              <a:t>4</a:t>
            </a:fld>
            <a:endParaRPr lang="en-US"/>
          </a:p>
        </p:txBody>
      </p:sp>
    </p:spTree>
    <p:extLst>
      <p:ext uri="{BB962C8B-B14F-4D97-AF65-F5344CB8AC3E}">
        <p14:creationId xmlns:p14="http://schemas.microsoft.com/office/powerpoint/2010/main" val="3685297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you’d like to follow along with the presentation, all resources are available at this link.</a:t>
            </a:r>
          </a:p>
          <a:p>
            <a:endParaRPr lang="en-US" dirty="0"/>
          </a:p>
          <a:p>
            <a:r>
              <a:rPr lang="en-US" dirty="0"/>
              <a:t>I also wanted to give a shout-out to Alan Turing, born on this day in 1912. </a:t>
            </a:r>
          </a:p>
        </p:txBody>
      </p:sp>
      <p:sp>
        <p:nvSpPr>
          <p:cNvPr id="4" name="Slide Number Placeholder 3"/>
          <p:cNvSpPr>
            <a:spLocks noGrp="1"/>
          </p:cNvSpPr>
          <p:nvPr>
            <p:ph type="sldNum" sz="quarter" idx="5"/>
          </p:nvPr>
        </p:nvSpPr>
        <p:spPr/>
        <p:txBody>
          <a:bodyPr/>
          <a:lstStyle/>
          <a:p>
            <a:fld id="{3BB66621-ADCC-4EF8-8003-B9D3E881DCD2}" type="slidenum">
              <a:rPr lang="en-US" smtClean="0"/>
              <a:t>5</a:t>
            </a:fld>
            <a:endParaRPr lang="en-US"/>
          </a:p>
        </p:txBody>
      </p:sp>
    </p:spTree>
    <p:extLst>
      <p:ext uri="{BB962C8B-B14F-4D97-AF65-F5344CB8AC3E}">
        <p14:creationId xmlns:p14="http://schemas.microsoft.com/office/powerpoint/2010/main" val="22134682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figure comes from my book and it’s a very broad conceptualization of the various slices of the stack. You know we hear engineers or web developers talk about being “full stack” all the time but it’s not so common an expression as it could be. </a:t>
            </a:r>
          </a:p>
          <a:p>
            <a:endParaRPr lang="en-US" dirty="0"/>
          </a:p>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a:t>
            </a:fld>
            <a:endParaRPr lang="en-US"/>
          </a:p>
        </p:txBody>
      </p:sp>
    </p:spTree>
    <p:extLst>
      <p:ext uri="{BB962C8B-B14F-4D97-AF65-F5344CB8AC3E}">
        <p14:creationId xmlns:p14="http://schemas.microsoft.com/office/powerpoint/2010/main" val="4029739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even if you don’t win I will show you how to read it for free. </a:t>
            </a:r>
          </a:p>
        </p:txBody>
      </p:sp>
      <p:sp>
        <p:nvSpPr>
          <p:cNvPr id="4" name="Slide Number Placeholder 3"/>
          <p:cNvSpPr>
            <a:spLocks noGrp="1"/>
          </p:cNvSpPr>
          <p:nvPr>
            <p:ph type="sldNum" sz="quarter" idx="5"/>
          </p:nvPr>
        </p:nvSpPr>
        <p:spPr/>
        <p:txBody>
          <a:bodyPr/>
          <a:lstStyle/>
          <a:p>
            <a:fld id="{F9DB3DAC-CD90-4DD2-80B1-E135CFB4F8DD}" type="slidenum">
              <a:rPr lang="en-US" smtClean="0"/>
              <a:t>9</a:t>
            </a:fld>
            <a:endParaRPr lang="en-US"/>
          </a:p>
        </p:txBody>
      </p:sp>
    </p:spTree>
    <p:extLst>
      <p:ext uri="{BB962C8B-B14F-4D97-AF65-F5344CB8AC3E}">
        <p14:creationId xmlns:p14="http://schemas.microsoft.com/office/powerpoint/2010/main" val="2077500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“cold open” example. Do you want to see more? I hope so!</a:t>
            </a:r>
          </a:p>
        </p:txBody>
      </p:sp>
      <p:sp>
        <p:nvSpPr>
          <p:cNvPr id="4" name="Slide Number Placeholder 3"/>
          <p:cNvSpPr>
            <a:spLocks noGrp="1"/>
          </p:cNvSpPr>
          <p:nvPr>
            <p:ph type="sldNum" sz="quarter" idx="5"/>
          </p:nvPr>
        </p:nvSpPr>
        <p:spPr/>
        <p:txBody>
          <a:bodyPr/>
          <a:lstStyle/>
          <a:p>
            <a:fld id="{3BB66621-ADCC-4EF8-8003-B9D3E881DCD2}" type="slidenum">
              <a:rPr lang="en-US" smtClean="0"/>
              <a:t>10</a:t>
            </a:fld>
            <a:endParaRPr lang="en-US"/>
          </a:p>
        </p:txBody>
      </p:sp>
    </p:spTree>
    <p:extLst>
      <p:ext uri="{BB962C8B-B14F-4D97-AF65-F5344CB8AC3E}">
        <p14:creationId xmlns:p14="http://schemas.microsoft.com/office/powerpoint/2010/main" val="1066855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“cold open” example. Do you want to see more? I hope so!</a:t>
            </a:r>
          </a:p>
        </p:txBody>
      </p:sp>
      <p:sp>
        <p:nvSpPr>
          <p:cNvPr id="4" name="Slide Number Placeholder 3"/>
          <p:cNvSpPr>
            <a:spLocks noGrp="1"/>
          </p:cNvSpPr>
          <p:nvPr>
            <p:ph type="sldNum" sz="quarter" idx="5"/>
          </p:nvPr>
        </p:nvSpPr>
        <p:spPr/>
        <p:txBody>
          <a:bodyPr/>
          <a:lstStyle/>
          <a:p>
            <a:fld id="{3BB66621-ADCC-4EF8-8003-B9D3E881DCD2}" type="slidenum">
              <a:rPr lang="en-US" smtClean="0"/>
              <a:t>11</a:t>
            </a:fld>
            <a:endParaRPr lang="en-US"/>
          </a:p>
        </p:txBody>
      </p:sp>
    </p:spTree>
    <p:extLst>
      <p:ext uri="{BB962C8B-B14F-4D97-AF65-F5344CB8AC3E}">
        <p14:creationId xmlns:p14="http://schemas.microsoft.com/office/powerpoint/2010/main" val="3411324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“cold open” example. Do you want to see more? I hope so!</a:t>
            </a:r>
          </a:p>
        </p:txBody>
      </p:sp>
      <p:sp>
        <p:nvSpPr>
          <p:cNvPr id="4" name="Slide Number Placeholder 3"/>
          <p:cNvSpPr>
            <a:spLocks noGrp="1"/>
          </p:cNvSpPr>
          <p:nvPr>
            <p:ph type="sldNum" sz="quarter" idx="5"/>
          </p:nvPr>
        </p:nvSpPr>
        <p:spPr/>
        <p:txBody>
          <a:bodyPr/>
          <a:lstStyle/>
          <a:p>
            <a:fld id="{3BB66621-ADCC-4EF8-8003-B9D3E881DCD2}" type="slidenum">
              <a:rPr lang="en-US" smtClean="0"/>
              <a:t>12</a:t>
            </a:fld>
            <a:endParaRPr lang="en-US"/>
          </a:p>
        </p:txBody>
      </p:sp>
    </p:spTree>
    <p:extLst>
      <p:ext uri="{BB962C8B-B14F-4D97-AF65-F5344CB8AC3E}">
        <p14:creationId xmlns:p14="http://schemas.microsoft.com/office/powerpoint/2010/main" val="2941427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“cold open” example. Do you want to see more? I hope so!</a:t>
            </a:r>
          </a:p>
        </p:txBody>
      </p:sp>
      <p:sp>
        <p:nvSpPr>
          <p:cNvPr id="4" name="Slide Number Placeholder 3"/>
          <p:cNvSpPr>
            <a:spLocks noGrp="1"/>
          </p:cNvSpPr>
          <p:nvPr>
            <p:ph type="sldNum" sz="quarter" idx="5"/>
          </p:nvPr>
        </p:nvSpPr>
        <p:spPr/>
        <p:txBody>
          <a:bodyPr/>
          <a:lstStyle/>
          <a:p>
            <a:fld id="{3BB66621-ADCC-4EF8-8003-B9D3E881DCD2}" type="slidenum">
              <a:rPr lang="en-US" smtClean="0"/>
              <a:t>13</a:t>
            </a:fld>
            <a:endParaRPr lang="en-US"/>
          </a:p>
        </p:txBody>
      </p:sp>
    </p:spTree>
    <p:extLst>
      <p:ext uri="{BB962C8B-B14F-4D97-AF65-F5344CB8AC3E}">
        <p14:creationId xmlns:p14="http://schemas.microsoft.com/office/powerpoint/2010/main" val="41219907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138B082-EFC2-46C1-B47C-51736C670379}" type="datetimeFigureOut">
              <a:rPr lang="en-US" smtClean="0"/>
              <a:t>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3060054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2239216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171404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4164231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138B082-EFC2-46C1-B47C-51736C670379}" type="datetimeFigureOut">
              <a:rPr lang="en-US" smtClean="0"/>
              <a:t>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414333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138B082-EFC2-46C1-B47C-51736C670379}" type="datetimeFigureOut">
              <a:rPr lang="en-US" smtClean="0"/>
              <a:t>2/20/2022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3604656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138B082-EFC2-46C1-B47C-51736C670379}" type="datetimeFigureOut">
              <a:rPr lang="en-US" smtClean="0"/>
              <a:t>2/20/2022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4021397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38B082-EFC2-46C1-B47C-51736C670379}" type="datetimeFigureOut">
              <a:rPr lang="en-US" smtClean="0"/>
              <a:t>2/20/2022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581089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38B082-EFC2-46C1-B47C-51736C670379}" type="datetimeFigureOut">
              <a:rPr lang="en-US" smtClean="0"/>
              <a:t>2/20/2022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2716045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138B082-EFC2-46C1-B47C-51736C670379}" type="datetimeFigureOut">
              <a:rPr lang="en-US" smtClean="0"/>
              <a:t>2/20/2022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511850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138B082-EFC2-46C1-B47C-51736C670379}" type="datetimeFigureOut">
              <a:rPr lang="en-US" smtClean="0"/>
              <a:t>2/20/2022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277457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38B082-EFC2-46C1-B47C-51736C670379}" type="datetimeFigureOut">
              <a:rPr lang="en-US" smtClean="0"/>
              <a:t>2/20/2022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D2523A-7918-41A0-844B-718980585FF8}" type="slidenum">
              <a:rPr lang="en-US" smtClean="0"/>
              <a:t>‹#›</a:t>
            </a:fld>
            <a:endParaRPr lang="en-US"/>
          </a:p>
        </p:txBody>
      </p:sp>
    </p:spTree>
    <p:extLst>
      <p:ext uri="{BB962C8B-B14F-4D97-AF65-F5344CB8AC3E}">
        <p14:creationId xmlns:p14="http://schemas.microsoft.com/office/powerpoint/2010/main" val="38510489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https://datacornering.com/how-to-create-group-index-with-power-query-or-r/" TargetMode="External"/><Relationship Id="rId4" Type="http://schemas.openxmlformats.org/officeDocument/2006/relationships/image" Target="../media/image4.png"/><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https://stackoverflow.com/questions/37446950/powerbi-time-lag-calculation-in-dates-using-query-editor" TargetMode="External"/><Relationship Id="rId4" Type="http://schemas.openxmlformats.org/officeDocument/2006/relationships/image" Target="../media/image4.png"/><Relationship Id="rId9" Type="http://schemas.openxmlformats.org/officeDocument/2006/relationships/image" Target="../media/image16.png"/></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https://docs.microsoft.com/en-us/power-query/data-profiling-tools" TargetMode="External"/><Relationship Id="rId4" Type="http://schemas.openxmlformats.org/officeDocument/2006/relationships/image" Target="../media/image4.png"/><Relationship Id="rId9" Type="http://schemas.openxmlformats.org/officeDocument/2006/relationships/image" Target="../media/image18.png"/></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https://chandoo.org/wp/power-query-random-sample/" TargetMode="External"/><Relationship Id="rId4" Type="http://schemas.openxmlformats.org/officeDocument/2006/relationships/image" Target="../media/image4.png"/><Relationship Id="rId9"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hyperlink" Target="https://marcgg.com/blog/2015/09/30/automate-repetitive-tasks/" TargetMode="Externa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hyperlink" Target="https://stringfestanalytics.com/book/"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tringfestanalytics.com/contact/" TargetMode="External"/><Relationship Id="rId5" Type="http://schemas.openxmlformats.org/officeDocument/2006/relationships/hyperlink" Target="https://www.linkedin.com/in/gjmount/" TargetMode="External"/><Relationship Id="rId4" Type="http://schemas.openxmlformats.org/officeDocument/2006/relationships/hyperlink" Target="mailto:george@stringfestanalytics.com"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mrexcel.com/board/threads/excel-2010-plot-lines-between-multiple-ordered-pairs.726760/" TargetMode="External"/><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s://github.com/stringfestdata/rstudio-mar-2022" TargetMode="Externa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954107"/>
          </a:xfrm>
          <a:prstGeom prst="rect">
            <a:avLst/>
          </a:prstGeom>
          <a:noFill/>
        </p:spPr>
        <p:txBody>
          <a:bodyPr wrap="square" rtlCol="0">
            <a:spAutoFit/>
          </a:bodyPr>
          <a:lstStyle/>
          <a:p>
            <a:r>
              <a:rPr lang="en-US" sz="2800" b="1" i="1">
                <a:solidFill>
                  <a:srgbClr val="707070"/>
                </a:solidFill>
                <a:latin typeface="Pragmatica" panose="020B0403040502020204" pitchFamily="34" charset="0"/>
              </a:rPr>
              <a:t>Advancing into Analytics: From Excel to R and Python</a:t>
            </a:r>
            <a:endParaRPr lang="en-US" sz="2800" b="1" i="1" dirty="0">
              <a:solidFill>
                <a:srgbClr val="707070"/>
              </a:solidFill>
              <a:latin typeface="Pragmatica" panose="020B0403040502020204" pitchFamily="34" charset="0"/>
            </a:endParaRPr>
          </a:p>
        </p:txBody>
      </p:sp>
      <p:pic>
        <p:nvPicPr>
          <p:cNvPr id="5" name="Picture 4" descr="A picture containing text&#10;&#10;Description automatically generated">
            <a:extLst>
              <a:ext uri="{FF2B5EF4-FFF2-40B4-BE49-F238E27FC236}">
                <a16:creationId xmlns:a16="http://schemas.microsoft.com/office/drawing/2014/main" id="{6ACC754E-7114-4371-8264-7436DC7601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 y="143285"/>
            <a:ext cx="12190476" cy="6571429"/>
          </a:xfrm>
          <a:prstGeom prst="rect">
            <a:avLst/>
          </a:prstGeom>
        </p:spPr>
      </p:pic>
    </p:spTree>
    <p:extLst>
      <p:ext uri="{BB962C8B-B14F-4D97-AF65-F5344CB8AC3E}">
        <p14:creationId xmlns:p14="http://schemas.microsoft.com/office/powerpoint/2010/main" val="3556591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323439"/>
          </a:xfrm>
          <a:prstGeom prst="rect">
            <a:avLst/>
          </a:prstGeom>
          <a:noFill/>
        </p:spPr>
        <p:txBody>
          <a:bodyPr wrap="square" rtlCol="0">
            <a:spAutoFit/>
          </a:bodyPr>
          <a:lstStyle/>
          <a:p>
            <a:r>
              <a:rPr lang="en-US" sz="4000" dirty="0">
                <a:latin typeface="Pragmatica" pitchFamily="2" charset="0"/>
              </a:rPr>
              <a:t>“I want to create an index column by group”</a:t>
            </a:r>
          </a:p>
        </p:txBody>
      </p:sp>
      <p:pic>
        <p:nvPicPr>
          <p:cNvPr id="8" name="Google Shape;73;p18">
            <a:extLst>
              <a:ext uri="{FF2B5EF4-FFF2-40B4-BE49-F238E27FC236}">
                <a16:creationId xmlns:a16="http://schemas.microsoft.com/office/drawing/2014/main" id="{F2ED28A7-1B5A-42D4-8A2F-21FFEB6F04A7}"/>
              </a:ext>
            </a:extLst>
          </p:cNvPr>
          <p:cNvPicPr preferRelativeResize="0"/>
          <p:nvPr/>
        </p:nvPicPr>
        <p:blipFill>
          <a:blip r:embed="rId4">
            <a:alphaModFix/>
          </a:blip>
          <a:stretch>
            <a:fillRect/>
          </a:stretch>
        </p:blipFill>
        <p:spPr>
          <a:xfrm>
            <a:off x="2151260" y="1532762"/>
            <a:ext cx="635924" cy="591526"/>
          </a:xfrm>
          <a:prstGeom prst="rect">
            <a:avLst/>
          </a:prstGeom>
          <a:noFill/>
          <a:ln>
            <a:noFill/>
          </a:ln>
        </p:spPr>
      </p:pic>
      <p:sp>
        <p:nvSpPr>
          <p:cNvPr id="12" name="Google Shape;78;p18">
            <a:extLst>
              <a:ext uri="{FF2B5EF4-FFF2-40B4-BE49-F238E27FC236}">
                <a16:creationId xmlns:a16="http://schemas.microsoft.com/office/drawing/2014/main" id="{91295FF5-CE85-4869-B648-AEB220B2D8B1}"/>
              </a:ext>
            </a:extLst>
          </p:cNvPr>
          <p:cNvSpPr txBox="1"/>
          <p:nvPr/>
        </p:nvSpPr>
        <p:spPr>
          <a:xfrm>
            <a:off x="140762" y="6531190"/>
            <a:ext cx="7135108" cy="2923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700" u="sng" dirty="0">
                <a:solidFill>
                  <a:schemeClr val="folHlink"/>
                </a:solidFill>
                <a:latin typeface="Inter"/>
                <a:ea typeface="Inter"/>
                <a:cs typeface="Inter"/>
                <a:sym typeface="Inter"/>
                <a:hlinkClick r:id="rId5">
                  <a:extLst>
                    <a:ext uri="{A12FA001-AC4F-418D-AE19-62706E023703}">
                      <ahyp:hlinkClr xmlns:ahyp="http://schemas.microsoft.com/office/drawing/2018/hyperlinkcolor" val="tx"/>
                    </a:ext>
                  </a:extLst>
                </a:hlinkClick>
              </a:rPr>
              <a:t>https://datacornering.com/how-to-create-group-index-with-power-query-or-r/</a:t>
            </a:r>
            <a:r>
              <a:rPr lang="en-US" sz="700" dirty="0">
                <a:solidFill>
                  <a:schemeClr val="dk1"/>
                </a:solidFill>
                <a:latin typeface="Inter"/>
                <a:ea typeface="Inter"/>
                <a:cs typeface="Inter"/>
                <a:sym typeface="Inter"/>
              </a:rPr>
              <a:t> </a:t>
            </a:r>
          </a:p>
        </p:txBody>
      </p:sp>
      <p:pic>
        <p:nvPicPr>
          <p:cNvPr id="5" name="Graphic 4">
            <a:extLst>
              <a:ext uri="{FF2B5EF4-FFF2-40B4-BE49-F238E27FC236}">
                <a16:creationId xmlns:a16="http://schemas.microsoft.com/office/drawing/2014/main" id="{03758CA4-A835-4D8F-9F66-BC8EA093EFB2}"/>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90947" y="1529928"/>
            <a:ext cx="767053" cy="594360"/>
          </a:xfrm>
          <a:prstGeom prst="rect">
            <a:avLst/>
          </a:prstGeom>
        </p:spPr>
      </p:pic>
      <p:pic>
        <p:nvPicPr>
          <p:cNvPr id="13" name="Google Shape;84;p19">
            <a:extLst>
              <a:ext uri="{FF2B5EF4-FFF2-40B4-BE49-F238E27FC236}">
                <a16:creationId xmlns:a16="http://schemas.microsoft.com/office/drawing/2014/main" id="{45335895-BE2F-4618-A766-47382FD9A992}"/>
              </a:ext>
            </a:extLst>
          </p:cNvPr>
          <p:cNvPicPr preferRelativeResize="0"/>
          <p:nvPr/>
        </p:nvPicPr>
        <p:blipFill>
          <a:blip r:embed="rId8">
            <a:alphaModFix/>
          </a:blip>
          <a:stretch>
            <a:fillRect/>
          </a:stretch>
        </p:blipFill>
        <p:spPr>
          <a:xfrm>
            <a:off x="456033" y="2730074"/>
            <a:ext cx="5551477" cy="2003639"/>
          </a:xfrm>
          <a:prstGeom prst="rect">
            <a:avLst/>
          </a:prstGeom>
          <a:noFill/>
          <a:ln w="9525" cap="flat" cmpd="sng">
            <a:solidFill>
              <a:srgbClr val="BFC0C0"/>
            </a:solidFill>
            <a:prstDash val="solid"/>
            <a:round/>
            <a:headEnd type="none" w="sm" len="sm"/>
            <a:tailEnd type="none" w="sm" len="sm"/>
          </a:ln>
        </p:spPr>
      </p:pic>
      <p:pic>
        <p:nvPicPr>
          <p:cNvPr id="6" name="Picture 5">
            <a:extLst>
              <a:ext uri="{FF2B5EF4-FFF2-40B4-BE49-F238E27FC236}">
                <a16:creationId xmlns:a16="http://schemas.microsoft.com/office/drawing/2014/main" id="{EB779727-A917-4D12-A5BD-9C7224D69274}"/>
              </a:ext>
            </a:extLst>
          </p:cNvPr>
          <p:cNvPicPr>
            <a:picLocks noChangeAspect="1"/>
          </p:cNvPicPr>
          <p:nvPr/>
        </p:nvPicPr>
        <p:blipFill>
          <a:blip r:embed="rId9"/>
          <a:stretch>
            <a:fillRect/>
          </a:stretch>
        </p:blipFill>
        <p:spPr>
          <a:xfrm>
            <a:off x="6500573" y="2674353"/>
            <a:ext cx="5235394" cy="3779848"/>
          </a:xfrm>
          <a:prstGeom prst="rect">
            <a:avLst/>
          </a:prstGeom>
        </p:spPr>
      </p:pic>
    </p:spTree>
    <p:extLst>
      <p:ext uri="{BB962C8B-B14F-4D97-AF65-F5344CB8AC3E}">
        <p14:creationId xmlns:p14="http://schemas.microsoft.com/office/powerpoint/2010/main" val="1455256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707886"/>
          </a:xfrm>
          <a:prstGeom prst="rect">
            <a:avLst/>
          </a:prstGeom>
          <a:noFill/>
        </p:spPr>
        <p:txBody>
          <a:bodyPr wrap="square" rtlCol="0">
            <a:spAutoFit/>
          </a:bodyPr>
          <a:lstStyle/>
          <a:p>
            <a:r>
              <a:rPr lang="en-US" sz="4000" dirty="0">
                <a:latin typeface="Pragmatica" pitchFamily="2" charset="0"/>
              </a:rPr>
              <a:t>“I want to create a lagged variable”</a:t>
            </a:r>
          </a:p>
        </p:txBody>
      </p:sp>
      <p:pic>
        <p:nvPicPr>
          <p:cNvPr id="8" name="Google Shape;73;p18">
            <a:extLst>
              <a:ext uri="{FF2B5EF4-FFF2-40B4-BE49-F238E27FC236}">
                <a16:creationId xmlns:a16="http://schemas.microsoft.com/office/drawing/2014/main" id="{F2ED28A7-1B5A-42D4-8A2F-21FFEB6F04A7}"/>
              </a:ext>
            </a:extLst>
          </p:cNvPr>
          <p:cNvPicPr preferRelativeResize="0"/>
          <p:nvPr/>
        </p:nvPicPr>
        <p:blipFill>
          <a:blip r:embed="rId4">
            <a:alphaModFix/>
          </a:blip>
          <a:stretch>
            <a:fillRect/>
          </a:stretch>
        </p:blipFill>
        <p:spPr>
          <a:xfrm>
            <a:off x="2200421" y="1532762"/>
            <a:ext cx="635924" cy="591526"/>
          </a:xfrm>
          <a:prstGeom prst="rect">
            <a:avLst/>
          </a:prstGeom>
          <a:noFill/>
          <a:ln>
            <a:noFill/>
          </a:ln>
        </p:spPr>
      </p:pic>
      <p:sp>
        <p:nvSpPr>
          <p:cNvPr id="12" name="Google Shape;78;p18">
            <a:extLst>
              <a:ext uri="{FF2B5EF4-FFF2-40B4-BE49-F238E27FC236}">
                <a16:creationId xmlns:a16="http://schemas.microsoft.com/office/drawing/2014/main" id="{91295FF5-CE85-4869-B648-AEB220B2D8B1}"/>
              </a:ext>
            </a:extLst>
          </p:cNvPr>
          <p:cNvSpPr txBox="1"/>
          <p:nvPr/>
        </p:nvSpPr>
        <p:spPr>
          <a:xfrm>
            <a:off x="160427" y="6421477"/>
            <a:ext cx="7135108" cy="3231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900" u="sng" dirty="0">
                <a:solidFill>
                  <a:schemeClr val="hlink"/>
                </a:solidFill>
                <a:latin typeface="Inter"/>
                <a:ea typeface="Inter"/>
                <a:cs typeface="Inter"/>
                <a:sym typeface="Inter"/>
                <a:hlinkClick r:id="rId5"/>
              </a:rPr>
              <a:t>https://stackoverflow.com/questions/37446950/powerbi-time-lag-calculation-in-dates-using-query-editor</a:t>
            </a:r>
            <a:r>
              <a:rPr lang="en-US" sz="900" dirty="0">
                <a:solidFill>
                  <a:schemeClr val="dk1"/>
                </a:solidFill>
                <a:latin typeface="Inter"/>
                <a:ea typeface="Inter"/>
                <a:cs typeface="Inter"/>
                <a:sym typeface="Inter"/>
              </a:rPr>
              <a:t>  </a:t>
            </a:r>
          </a:p>
        </p:txBody>
      </p:sp>
      <p:pic>
        <p:nvPicPr>
          <p:cNvPr id="5" name="Graphic 4">
            <a:extLst>
              <a:ext uri="{FF2B5EF4-FFF2-40B4-BE49-F238E27FC236}">
                <a16:creationId xmlns:a16="http://schemas.microsoft.com/office/drawing/2014/main" id="{03758CA4-A835-4D8F-9F66-BC8EA093EFB2}"/>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90947" y="1529928"/>
            <a:ext cx="767053" cy="594360"/>
          </a:xfrm>
          <a:prstGeom prst="rect">
            <a:avLst/>
          </a:prstGeom>
        </p:spPr>
      </p:pic>
      <p:pic>
        <p:nvPicPr>
          <p:cNvPr id="14" name="Google Shape;98;p20">
            <a:extLst>
              <a:ext uri="{FF2B5EF4-FFF2-40B4-BE49-F238E27FC236}">
                <a16:creationId xmlns:a16="http://schemas.microsoft.com/office/drawing/2014/main" id="{1BD90C7F-C748-4A87-A880-0FB18C6F666A}"/>
              </a:ext>
            </a:extLst>
          </p:cNvPr>
          <p:cNvPicPr preferRelativeResize="0"/>
          <p:nvPr/>
        </p:nvPicPr>
        <p:blipFill>
          <a:blip r:embed="rId8">
            <a:alphaModFix/>
          </a:blip>
          <a:stretch>
            <a:fillRect/>
          </a:stretch>
        </p:blipFill>
        <p:spPr>
          <a:xfrm>
            <a:off x="274869" y="2576526"/>
            <a:ext cx="5270526" cy="1788997"/>
          </a:xfrm>
          <a:prstGeom prst="rect">
            <a:avLst/>
          </a:prstGeom>
          <a:noFill/>
          <a:ln w="9525" cap="flat" cmpd="sng">
            <a:solidFill>
              <a:srgbClr val="BFC0C0"/>
            </a:solidFill>
            <a:prstDash val="solid"/>
            <a:round/>
            <a:headEnd type="none" w="sm" len="sm"/>
            <a:tailEnd type="none" w="sm" len="sm"/>
          </a:ln>
        </p:spPr>
      </p:pic>
      <p:pic>
        <p:nvPicPr>
          <p:cNvPr id="3" name="Picture 2">
            <a:extLst>
              <a:ext uri="{FF2B5EF4-FFF2-40B4-BE49-F238E27FC236}">
                <a16:creationId xmlns:a16="http://schemas.microsoft.com/office/drawing/2014/main" id="{FCC5A9D0-84EC-43A1-AFD1-36E1541B244B}"/>
              </a:ext>
            </a:extLst>
          </p:cNvPr>
          <p:cNvPicPr>
            <a:picLocks noChangeAspect="1"/>
          </p:cNvPicPr>
          <p:nvPr/>
        </p:nvPicPr>
        <p:blipFill>
          <a:blip r:embed="rId9"/>
          <a:stretch>
            <a:fillRect/>
          </a:stretch>
        </p:blipFill>
        <p:spPr>
          <a:xfrm>
            <a:off x="5872289" y="2538729"/>
            <a:ext cx="6186181" cy="2996832"/>
          </a:xfrm>
          <a:prstGeom prst="rect">
            <a:avLst/>
          </a:prstGeom>
        </p:spPr>
      </p:pic>
    </p:spTree>
    <p:extLst>
      <p:ext uri="{BB962C8B-B14F-4D97-AF65-F5344CB8AC3E}">
        <p14:creationId xmlns:p14="http://schemas.microsoft.com/office/powerpoint/2010/main" val="9540660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323439"/>
          </a:xfrm>
          <a:prstGeom prst="rect">
            <a:avLst/>
          </a:prstGeom>
          <a:noFill/>
        </p:spPr>
        <p:txBody>
          <a:bodyPr wrap="square" rtlCol="0">
            <a:spAutoFit/>
          </a:bodyPr>
          <a:lstStyle/>
          <a:p>
            <a:r>
              <a:rPr lang="en-US" sz="4000" dirty="0">
                <a:latin typeface="Pragmatica" pitchFamily="2" charset="0"/>
              </a:rPr>
              <a:t>“I want to know what percent of values in each column are missing”</a:t>
            </a:r>
          </a:p>
        </p:txBody>
      </p:sp>
      <p:pic>
        <p:nvPicPr>
          <p:cNvPr id="8" name="Google Shape;73;p18">
            <a:extLst>
              <a:ext uri="{FF2B5EF4-FFF2-40B4-BE49-F238E27FC236}">
                <a16:creationId xmlns:a16="http://schemas.microsoft.com/office/drawing/2014/main" id="{F2ED28A7-1B5A-42D4-8A2F-21FFEB6F04A7}"/>
              </a:ext>
            </a:extLst>
          </p:cNvPr>
          <p:cNvPicPr preferRelativeResize="0"/>
          <p:nvPr/>
        </p:nvPicPr>
        <p:blipFill>
          <a:blip r:embed="rId4">
            <a:alphaModFix/>
          </a:blip>
          <a:stretch>
            <a:fillRect/>
          </a:stretch>
        </p:blipFill>
        <p:spPr>
          <a:xfrm>
            <a:off x="2200421" y="1532762"/>
            <a:ext cx="635924" cy="591526"/>
          </a:xfrm>
          <a:prstGeom prst="rect">
            <a:avLst/>
          </a:prstGeom>
          <a:noFill/>
          <a:ln>
            <a:noFill/>
          </a:ln>
        </p:spPr>
      </p:pic>
      <p:sp>
        <p:nvSpPr>
          <p:cNvPr id="12" name="Google Shape;78;p18">
            <a:extLst>
              <a:ext uri="{FF2B5EF4-FFF2-40B4-BE49-F238E27FC236}">
                <a16:creationId xmlns:a16="http://schemas.microsoft.com/office/drawing/2014/main" id="{91295FF5-CE85-4869-B648-AEB220B2D8B1}"/>
              </a:ext>
            </a:extLst>
          </p:cNvPr>
          <p:cNvSpPr txBox="1"/>
          <p:nvPr/>
        </p:nvSpPr>
        <p:spPr>
          <a:xfrm>
            <a:off x="71936" y="6406088"/>
            <a:ext cx="7135108"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u="sng" dirty="0">
                <a:solidFill>
                  <a:schemeClr val="hlink"/>
                </a:solidFill>
                <a:latin typeface="Inter"/>
                <a:ea typeface="Inter"/>
                <a:cs typeface="Inter"/>
                <a:sym typeface="Inter"/>
                <a:hlinkClick r:id="rId5"/>
              </a:rPr>
              <a:t>https://docs.microsoft.com/en-us/power-query/data-profiling-tools</a:t>
            </a:r>
            <a:r>
              <a:rPr lang="en-US" sz="1000" dirty="0">
                <a:solidFill>
                  <a:schemeClr val="dk1"/>
                </a:solidFill>
                <a:latin typeface="Inter"/>
                <a:ea typeface="Inter"/>
                <a:cs typeface="Inter"/>
                <a:sym typeface="Inter"/>
              </a:rPr>
              <a:t>   </a:t>
            </a:r>
          </a:p>
        </p:txBody>
      </p:sp>
      <p:pic>
        <p:nvPicPr>
          <p:cNvPr id="5" name="Graphic 4">
            <a:extLst>
              <a:ext uri="{FF2B5EF4-FFF2-40B4-BE49-F238E27FC236}">
                <a16:creationId xmlns:a16="http://schemas.microsoft.com/office/drawing/2014/main" id="{03758CA4-A835-4D8F-9F66-BC8EA093EFB2}"/>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90947" y="1529928"/>
            <a:ext cx="767053" cy="594360"/>
          </a:xfrm>
          <a:prstGeom prst="rect">
            <a:avLst/>
          </a:prstGeom>
        </p:spPr>
      </p:pic>
      <p:pic>
        <p:nvPicPr>
          <p:cNvPr id="9" name="Google Shape;109;p21">
            <a:extLst>
              <a:ext uri="{FF2B5EF4-FFF2-40B4-BE49-F238E27FC236}">
                <a16:creationId xmlns:a16="http://schemas.microsoft.com/office/drawing/2014/main" id="{3A39F907-49EB-484E-A92C-103A46CA987C}"/>
              </a:ext>
            </a:extLst>
          </p:cNvPr>
          <p:cNvPicPr preferRelativeResize="0"/>
          <p:nvPr/>
        </p:nvPicPr>
        <p:blipFill rotWithShape="1">
          <a:blip r:embed="rId8">
            <a:alphaModFix/>
          </a:blip>
          <a:srcRect r="52118" b="63815"/>
          <a:stretch/>
        </p:blipFill>
        <p:spPr>
          <a:xfrm>
            <a:off x="539837" y="2681793"/>
            <a:ext cx="5280860" cy="2287893"/>
          </a:xfrm>
          <a:prstGeom prst="rect">
            <a:avLst/>
          </a:prstGeom>
          <a:noFill/>
          <a:ln w="9525" cap="flat" cmpd="sng">
            <a:solidFill>
              <a:srgbClr val="BFC0C0"/>
            </a:solidFill>
            <a:prstDash val="solid"/>
            <a:round/>
            <a:headEnd type="none" w="sm" len="sm"/>
            <a:tailEnd type="none" w="sm" len="sm"/>
          </a:ln>
        </p:spPr>
      </p:pic>
      <p:pic>
        <p:nvPicPr>
          <p:cNvPr id="4" name="Picture 3">
            <a:extLst>
              <a:ext uri="{FF2B5EF4-FFF2-40B4-BE49-F238E27FC236}">
                <a16:creationId xmlns:a16="http://schemas.microsoft.com/office/drawing/2014/main" id="{4244FCD8-487E-4248-A712-7E4402EE4EF0}"/>
              </a:ext>
            </a:extLst>
          </p:cNvPr>
          <p:cNvPicPr>
            <a:picLocks noChangeAspect="1"/>
          </p:cNvPicPr>
          <p:nvPr/>
        </p:nvPicPr>
        <p:blipFill>
          <a:blip r:embed="rId9"/>
          <a:stretch>
            <a:fillRect/>
          </a:stretch>
        </p:blipFill>
        <p:spPr>
          <a:xfrm>
            <a:off x="6249115" y="2629295"/>
            <a:ext cx="5403048" cy="2392887"/>
          </a:xfrm>
          <a:prstGeom prst="rect">
            <a:avLst/>
          </a:prstGeom>
        </p:spPr>
      </p:pic>
    </p:spTree>
    <p:extLst>
      <p:ext uri="{BB962C8B-B14F-4D97-AF65-F5344CB8AC3E}">
        <p14:creationId xmlns:p14="http://schemas.microsoft.com/office/powerpoint/2010/main" val="39834067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323439"/>
          </a:xfrm>
          <a:prstGeom prst="rect">
            <a:avLst/>
          </a:prstGeom>
          <a:noFill/>
        </p:spPr>
        <p:txBody>
          <a:bodyPr wrap="square" rtlCol="0">
            <a:spAutoFit/>
          </a:bodyPr>
          <a:lstStyle/>
          <a:p>
            <a:r>
              <a:rPr lang="en-US" sz="4000" dirty="0">
                <a:latin typeface="Pragmatica" pitchFamily="2" charset="0"/>
              </a:rPr>
              <a:t>“I want to pick a row at random from my very large dataset”</a:t>
            </a:r>
          </a:p>
        </p:txBody>
      </p:sp>
      <p:pic>
        <p:nvPicPr>
          <p:cNvPr id="8" name="Google Shape;73;p18">
            <a:extLst>
              <a:ext uri="{FF2B5EF4-FFF2-40B4-BE49-F238E27FC236}">
                <a16:creationId xmlns:a16="http://schemas.microsoft.com/office/drawing/2014/main" id="{F2ED28A7-1B5A-42D4-8A2F-21FFEB6F04A7}"/>
              </a:ext>
            </a:extLst>
          </p:cNvPr>
          <p:cNvPicPr preferRelativeResize="0"/>
          <p:nvPr/>
        </p:nvPicPr>
        <p:blipFill>
          <a:blip r:embed="rId4">
            <a:alphaModFix/>
          </a:blip>
          <a:stretch>
            <a:fillRect/>
          </a:stretch>
        </p:blipFill>
        <p:spPr>
          <a:xfrm>
            <a:off x="2200421" y="1532762"/>
            <a:ext cx="635924" cy="591526"/>
          </a:xfrm>
          <a:prstGeom prst="rect">
            <a:avLst/>
          </a:prstGeom>
          <a:noFill/>
          <a:ln>
            <a:noFill/>
          </a:ln>
        </p:spPr>
      </p:pic>
      <p:sp>
        <p:nvSpPr>
          <p:cNvPr id="12" name="Google Shape;78;p18">
            <a:extLst>
              <a:ext uri="{FF2B5EF4-FFF2-40B4-BE49-F238E27FC236}">
                <a16:creationId xmlns:a16="http://schemas.microsoft.com/office/drawing/2014/main" id="{91295FF5-CE85-4869-B648-AEB220B2D8B1}"/>
              </a:ext>
            </a:extLst>
          </p:cNvPr>
          <p:cNvSpPr txBox="1"/>
          <p:nvPr/>
        </p:nvSpPr>
        <p:spPr>
          <a:xfrm>
            <a:off x="71936" y="6406088"/>
            <a:ext cx="7135108"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u="sng" dirty="0">
                <a:solidFill>
                  <a:schemeClr val="hlink"/>
                </a:solidFill>
                <a:latin typeface="Inter"/>
                <a:ea typeface="Inter"/>
                <a:cs typeface="Inter"/>
                <a:sym typeface="Inter"/>
                <a:hlinkClick r:id="rId5"/>
              </a:rPr>
              <a:t>https://chandoo.org/wp/power-query-random-sample/</a:t>
            </a:r>
            <a:r>
              <a:rPr lang="en-US" sz="1000" dirty="0">
                <a:solidFill>
                  <a:schemeClr val="dk1"/>
                </a:solidFill>
                <a:latin typeface="Inter"/>
                <a:ea typeface="Inter"/>
                <a:cs typeface="Inter"/>
                <a:sym typeface="Inter"/>
              </a:rPr>
              <a:t>    </a:t>
            </a:r>
          </a:p>
        </p:txBody>
      </p:sp>
      <p:pic>
        <p:nvPicPr>
          <p:cNvPr id="5" name="Graphic 4">
            <a:extLst>
              <a:ext uri="{FF2B5EF4-FFF2-40B4-BE49-F238E27FC236}">
                <a16:creationId xmlns:a16="http://schemas.microsoft.com/office/drawing/2014/main" id="{03758CA4-A835-4D8F-9F66-BC8EA093EFB2}"/>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90947" y="1529928"/>
            <a:ext cx="767053" cy="594360"/>
          </a:xfrm>
          <a:prstGeom prst="rect">
            <a:avLst/>
          </a:prstGeom>
        </p:spPr>
      </p:pic>
      <p:pic>
        <p:nvPicPr>
          <p:cNvPr id="13" name="Google Shape;120;p22">
            <a:extLst>
              <a:ext uri="{FF2B5EF4-FFF2-40B4-BE49-F238E27FC236}">
                <a16:creationId xmlns:a16="http://schemas.microsoft.com/office/drawing/2014/main" id="{415A97B0-5BED-438E-8437-EE21427B67B0}"/>
              </a:ext>
            </a:extLst>
          </p:cNvPr>
          <p:cNvPicPr preferRelativeResize="0"/>
          <p:nvPr/>
        </p:nvPicPr>
        <p:blipFill>
          <a:blip r:embed="rId8">
            <a:alphaModFix/>
          </a:blip>
          <a:stretch>
            <a:fillRect/>
          </a:stretch>
        </p:blipFill>
        <p:spPr>
          <a:xfrm>
            <a:off x="528894" y="2432946"/>
            <a:ext cx="5036164" cy="3558143"/>
          </a:xfrm>
          <a:prstGeom prst="rect">
            <a:avLst/>
          </a:prstGeom>
          <a:noFill/>
          <a:ln w="9525" cap="flat" cmpd="sng">
            <a:solidFill>
              <a:srgbClr val="BFC0C0"/>
            </a:solidFill>
            <a:prstDash val="solid"/>
            <a:round/>
            <a:headEnd type="none" w="sm" len="sm"/>
            <a:tailEnd type="none" w="sm" len="sm"/>
          </a:ln>
        </p:spPr>
      </p:pic>
      <p:pic>
        <p:nvPicPr>
          <p:cNvPr id="3" name="Picture 2">
            <a:extLst>
              <a:ext uri="{FF2B5EF4-FFF2-40B4-BE49-F238E27FC236}">
                <a16:creationId xmlns:a16="http://schemas.microsoft.com/office/drawing/2014/main" id="{710694F4-B5E5-457E-B661-83B456980F49}"/>
              </a:ext>
            </a:extLst>
          </p:cNvPr>
          <p:cNvPicPr>
            <a:picLocks noChangeAspect="1"/>
          </p:cNvPicPr>
          <p:nvPr/>
        </p:nvPicPr>
        <p:blipFill>
          <a:blip r:embed="rId9"/>
          <a:stretch>
            <a:fillRect/>
          </a:stretch>
        </p:blipFill>
        <p:spPr>
          <a:xfrm>
            <a:off x="6351506" y="2888040"/>
            <a:ext cx="5311600" cy="1455546"/>
          </a:xfrm>
          <a:prstGeom prst="rect">
            <a:avLst/>
          </a:prstGeom>
        </p:spPr>
      </p:pic>
    </p:spTree>
    <p:extLst>
      <p:ext uri="{BB962C8B-B14F-4D97-AF65-F5344CB8AC3E}">
        <p14:creationId xmlns:p14="http://schemas.microsoft.com/office/powerpoint/2010/main" val="10089869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979521" cy="707886"/>
          </a:xfrm>
          <a:prstGeom prst="rect">
            <a:avLst/>
          </a:prstGeom>
          <a:noFill/>
        </p:spPr>
        <p:txBody>
          <a:bodyPr wrap="square" rtlCol="0">
            <a:spAutoFit/>
          </a:bodyPr>
          <a:lstStyle/>
          <a:p>
            <a:r>
              <a:rPr lang="en-US" sz="4000" dirty="0">
                <a:latin typeface="Aliens &amp; cows" panose="00000500000000000000" pitchFamily="2" charset="0"/>
              </a:rPr>
              <a:t>Learning R is a knowledge investment that pays off</a:t>
            </a:r>
          </a:p>
        </p:txBody>
      </p:sp>
      <p:pic>
        <p:nvPicPr>
          <p:cNvPr id="6" name="Google Shape;128;p23">
            <a:extLst>
              <a:ext uri="{FF2B5EF4-FFF2-40B4-BE49-F238E27FC236}">
                <a16:creationId xmlns:a16="http://schemas.microsoft.com/office/drawing/2014/main" id="{59F09896-D903-4294-88F9-26676A02D74A}"/>
              </a:ext>
            </a:extLst>
          </p:cNvPr>
          <p:cNvPicPr preferRelativeResize="0"/>
          <p:nvPr/>
        </p:nvPicPr>
        <p:blipFill rotWithShape="1">
          <a:blip r:embed="rId4">
            <a:alphaModFix/>
          </a:blip>
          <a:srcRect l="1361" t="1448"/>
          <a:stretch/>
        </p:blipFill>
        <p:spPr>
          <a:xfrm>
            <a:off x="771831" y="1140542"/>
            <a:ext cx="9837175" cy="5034116"/>
          </a:xfrm>
          <a:prstGeom prst="rect">
            <a:avLst/>
          </a:prstGeom>
          <a:noFill/>
          <a:ln>
            <a:noFill/>
          </a:ln>
        </p:spPr>
      </p:pic>
      <p:sp>
        <p:nvSpPr>
          <p:cNvPr id="8" name="TextBox 7">
            <a:extLst>
              <a:ext uri="{FF2B5EF4-FFF2-40B4-BE49-F238E27FC236}">
                <a16:creationId xmlns:a16="http://schemas.microsoft.com/office/drawing/2014/main" id="{AB68EE27-CFA3-4353-B0BA-7096B8328070}"/>
              </a:ext>
            </a:extLst>
          </p:cNvPr>
          <p:cNvSpPr txBox="1"/>
          <p:nvPr/>
        </p:nvSpPr>
        <p:spPr>
          <a:xfrm>
            <a:off x="250722" y="6440562"/>
            <a:ext cx="6105832" cy="246221"/>
          </a:xfrm>
          <a:prstGeom prst="rect">
            <a:avLst/>
          </a:prstGeom>
          <a:noFill/>
        </p:spPr>
        <p:txBody>
          <a:bodyPr wrap="square">
            <a:spAutoFit/>
          </a:bodyPr>
          <a:lstStyle/>
          <a:p>
            <a:r>
              <a:rPr lang="en" sz="1000" u="sng" dirty="0">
                <a:solidFill>
                  <a:srgbClr val="2200CC"/>
                </a:solidFill>
                <a:latin typeface="Inter"/>
                <a:ea typeface="Inter"/>
                <a:cs typeface="Inter"/>
                <a:sym typeface="Inter"/>
                <a:hlinkClick r:id="rId5">
                  <a:extLst>
                    <a:ext uri="{A12FA001-AC4F-418D-AE19-62706E023703}">
                      <ahyp:hlinkClr xmlns:ahyp="http://schemas.microsoft.com/office/drawing/2018/hyperlinkcolor" val="tx"/>
                    </a:ext>
                  </a:extLst>
                </a:hlinkClick>
              </a:rPr>
              <a:t>https://marcgg.com/blog/2015/09/30/automate-repetitive-tasks/</a:t>
            </a:r>
            <a:endParaRPr lang="en-US" sz="2400" dirty="0"/>
          </a:p>
        </p:txBody>
      </p:sp>
    </p:spTree>
    <p:extLst>
      <p:ext uri="{BB962C8B-B14F-4D97-AF65-F5344CB8AC3E}">
        <p14:creationId xmlns:p14="http://schemas.microsoft.com/office/powerpoint/2010/main" val="533131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1200329"/>
          </a:xfrm>
          <a:prstGeom prst="rect">
            <a:avLst/>
          </a:prstGeom>
          <a:noFill/>
        </p:spPr>
        <p:txBody>
          <a:bodyPr wrap="square" rtlCol="0">
            <a:spAutoFit/>
          </a:bodyPr>
          <a:lstStyle/>
          <a:p>
            <a:r>
              <a:rPr lang="en-US" sz="4400" b="1" dirty="0">
                <a:solidFill>
                  <a:srgbClr val="707070"/>
                </a:solidFill>
                <a:latin typeface="Pragmatica" panose="020B0403040502020204" pitchFamily="34" charset="0"/>
              </a:rPr>
              <a:t>Questions?</a:t>
            </a:r>
          </a:p>
          <a:p>
            <a:r>
              <a:rPr lang="en-US" sz="2800" b="1" dirty="0">
                <a:solidFill>
                  <a:srgbClr val="707070"/>
                </a:solidFill>
                <a:latin typeface="Pragmatica" panose="020B0403040502020204" pitchFamily="34" charset="0"/>
              </a:rPr>
              <a:t>Are you ready for a giveaway?</a:t>
            </a:r>
          </a:p>
        </p:txBody>
      </p:sp>
    </p:spTree>
    <p:extLst>
      <p:ext uri="{BB962C8B-B14F-4D97-AF65-F5344CB8AC3E}">
        <p14:creationId xmlns:p14="http://schemas.microsoft.com/office/powerpoint/2010/main" val="40810975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2123658"/>
          </a:xfrm>
          <a:prstGeom prst="rect">
            <a:avLst/>
          </a:prstGeom>
          <a:noFill/>
        </p:spPr>
        <p:txBody>
          <a:bodyPr wrap="square" rtlCol="0">
            <a:spAutoFit/>
          </a:bodyPr>
          <a:lstStyle/>
          <a:p>
            <a:r>
              <a:rPr lang="en-US" sz="6600" b="1" dirty="0">
                <a:solidFill>
                  <a:schemeClr val="bg1"/>
                </a:solidFill>
                <a:latin typeface="Pragmatica" pitchFamily="2" charset="0"/>
              </a:rPr>
              <a:t>Are you ready for some </a:t>
            </a:r>
            <a:r>
              <a:rPr lang="en-US" sz="6600" b="1" dirty="0" err="1">
                <a:solidFill>
                  <a:schemeClr val="bg1"/>
                </a:solidFill>
                <a:latin typeface="Pragmatica" pitchFamily="2" charset="0"/>
              </a:rPr>
              <a:t>databaseball</a:t>
            </a:r>
            <a:r>
              <a:rPr lang="en-US" sz="6600" b="1" dirty="0">
                <a:solidFill>
                  <a:schemeClr val="bg1"/>
                </a:solidFill>
                <a:latin typeface="Pragmatica" pitchFamily="2" charset="0"/>
              </a:rPr>
              <a:t>?</a:t>
            </a:r>
          </a:p>
        </p:txBody>
      </p:sp>
    </p:spTree>
    <p:extLst>
      <p:ext uri="{BB962C8B-B14F-4D97-AF65-F5344CB8AC3E}">
        <p14:creationId xmlns:p14="http://schemas.microsoft.com/office/powerpoint/2010/main" val="34775509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5937813" cy="2677656"/>
          </a:xfrm>
          <a:prstGeom prst="rect">
            <a:avLst/>
          </a:prstGeom>
          <a:noFill/>
        </p:spPr>
        <p:txBody>
          <a:bodyPr wrap="square" rtlCol="0">
            <a:spAutoFit/>
          </a:bodyPr>
          <a:lstStyle/>
          <a:p>
            <a:endParaRPr lang="en-US" sz="2800" b="1" dirty="0">
              <a:solidFill>
                <a:srgbClr val="CF3338"/>
              </a:solidFill>
              <a:latin typeface="Pragmatica" pitchFamily="2" charset="0"/>
            </a:endParaRPr>
          </a:p>
          <a:p>
            <a:pPr marL="514350" indent="-514350">
              <a:buFont typeface="Arial" panose="020B0604020202020204" pitchFamily="34" charset="0"/>
              <a:buChar char="•"/>
            </a:pPr>
            <a:r>
              <a:rPr lang="en-US" sz="2800" b="1" dirty="0">
                <a:solidFill>
                  <a:srgbClr val="CF3338"/>
                </a:solidFill>
                <a:latin typeface="Pragmatica" pitchFamily="2" charset="0"/>
              </a:rPr>
              <a:t>Is there a relationship between MLB team payroll and game attendance? Wins? </a:t>
            </a:r>
          </a:p>
          <a:p>
            <a:pPr marL="514350" indent="-514350">
              <a:buFont typeface="Arial" panose="020B0604020202020204" pitchFamily="34" charset="0"/>
              <a:buChar char="•"/>
            </a:pPr>
            <a:endParaRPr lang="en-US" sz="2800" b="1" dirty="0">
              <a:solidFill>
                <a:srgbClr val="CF3338"/>
              </a:solidFill>
              <a:latin typeface="Pragmatica" pitchFamily="2" charset="0"/>
            </a:endParaRPr>
          </a:p>
          <a:p>
            <a:pPr marL="514350" indent="-514350">
              <a:buFont typeface="Arial" panose="020B0604020202020204" pitchFamily="34" charset="0"/>
              <a:buChar char="•"/>
            </a:pPr>
            <a:r>
              <a:rPr lang="en-US" sz="2800" b="1" dirty="0">
                <a:solidFill>
                  <a:srgbClr val="CF3338"/>
                </a:solidFill>
                <a:latin typeface="Pragmatica" pitchFamily="2" charset="0"/>
              </a:rPr>
              <a:t>R script: </a:t>
            </a:r>
            <a:r>
              <a:rPr lang="en-US" sz="2800" b="1" dirty="0" err="1">
                <a:solidFill>
                  <a:srgbClr val="CF3338"/>
                </a:solidFill>
                <a:latin typeface="Consolas" panose="020B0609020204030204" pitchFamily="49" charset="0"/>
              </a:rPr>
              <a:t>databaseball.rmd</a:t>
            </a:r>
            <a:endParaRPr lang="en-US" sz="2800" b="1" dirty="0">
              <a:solidFill>
                <a:srgbClr val="CF3338"/>
              </a:solidFill>
              <a:latin typeface="Consolas" panose="020B0609020204030204" pitchFamily="49" charset="0"/>
            </a:endParaRPr>
          </a:p>
        </p:txBody>
      </p:sp>
    </p:spTree>
    <p:extLst>
      <p:ext uri="{BB962C8B-B14F-4D97-AF65-F5344CB8AC3E}">
        <p14:creationId xmlns:p14="http://schemas.microsoft.com/office/powerpoint/2010/main" val="30888950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We’re on first…</a:t>
            </a:r>
          </a:p>
        </p:txBody>
      </p:sp>
      <p:pic>
        <p:nvPicPr>
          <p:cNvPr id="4" name="Picture 3" descr="A baseball game is being played&#10;&#10;Description automatically generated with low confidence">
            <a:extLst>
              <a:ext uri="{FF2B5EF4-FFF2-40B4-BE49-F238E27FC236}">
                <a16:creationId xmlns:a16="http://schemas.microsoft.com/office/drawing/2014/main" id="{46F16D1C-689F-449D-8FFC-2CA0BF60CFD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29917" y="1278753"/>
            <a:ext cx="7681080" cy="5465859"/>
          </a:xfrm>
          <a:prstGeom prst="rect">
            <a:avLst/>
          </a:prstGeom>
        </p:spPr>
      </p:pic>
    </p:spTree>
    <p:extLst>
      <p:ext uri="{BB962C8B-B14F-4D97-AF65-F5344CB8AC3E}">
        <p14:creationId xmlns:p14="http://schemas.microsoft.com/office/powerpoint/2010/main" val="2712263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1508105"/>
          </a:xfrm>
          <a:prstGeom prst="rect">
            <a:avLst/>
          </a:prstGeom>
          <a:noFill/>
        </p:spPr>
        <p:txBody>
          <a:bodyPr wrap="square" rtlCol="0">
            <a:spAutoFit/>
          </a:bodyPr>
          <a:lstStyle/>
          <a:p>
            <a:r>
              <a:rPr lang="en-US" sz="4400" b="1" dirty="0">
                <a:solidFill>
                  <a:srgbClr val="707070"/>
                </a:solidFill>
                <a:latin typeface="Pragmatica" panose="020B0403040502020204" pitchFamily="34" charset="0"/>
              </a:rPr>
              <a:t>Questions?</a:t>
            </a:r>
          </a:p>
          <a:p>
            <a:r>
              <a:rPr lang="en-US" sz="2800" b="1" dirty="0">
                <a:solidFill>
                  <a:srgbClr val="707070"/>
                </a:solidFill>
                <a:latin typeface="Pragmatica" panose="020B0403040502020204" pitchFamily="34" charset="0"/>
              </a:rPr>
              <a:t>How about another giveaway?</a:t>
            </a:r>
          </a:p>
          <a:p>
            <a:endParaRPr lang="en-US" sz="2000" b="1" i="1" dirty="0">
              <a:solidFill>
                <a:srgbClr val="707070"/>
              </a:solidFill>
              <a:latin typeface="Pragmatica" panose="020B0403040502020204" pitchFamily="34" charset="0"/>
            </a:endParaRPr>
          </a:p>
        </p:txBody>
      </p:sp>
    </p:spTree>
    <p:extLst>
      <p:ext uri="{BB962C8B-B14F-4D97-AF65-F5344CB8AC3E}">
        <p14:creationId xmlns:p14="http://schemas.microsoft.com/office/powerpoint/2010/main" val="2792158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Chat me up…</a:t>
            </a:r>
          </a:p>
        </p:txBody>
      </p:sp>
      <p:sp>
        <p:nvSpPr>
          <p:cNvPr id="3" name="TextBox 2"/>
          <p:cNvSpPr txBox="1"/>
          <p:nvPr/>
        </p:nvSpPr>
        <p:spPr>
          <a:xfrm>
            <a:off x="462987" y="1365813"/>
            <a:ext cx="9595413"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What excites you about these topics? What scares you?</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What has blocked you? </a:t>
            </a:r>
          </a:p>
          <a:p>
            <a:pPr marL="285750" indent="-285750">
              <a:buFont typeface="Arial" panose="020B0604020202020204" pitchFamily="34" charset="0"/>
              <a:buChar char="•"/>
            </a:pPr>
            <a:endParaRPr lang="en-US" sz="2800" dirty="0">
              <a:solidFill>
                <a:srgbClr val="707070"/>
              </a:solidFill>
              <a:latin typeface="Pragmatica" panose="020B0403040502020204" pitchFamily="34" charset="0"/>
            </a:endParaRPr>
          </a:p>
          <a:p>
            <a:endParaRPr lang="en-US" sz="2800" dirty="0">
              <a:solidFill>
                <a:srgbClr val="707070"/>
              </a:solidFill>
              <a:latin typeface="Pragmatica" panose="020B0403040502020204" pitchFamily="34" charset="0"/>
            </a:endParaRPr>
          </a:p>
        </p:txBody>
      </p:sp>
    </p:spTree>
    <p:extLst>
      <p:ext uri="{BB962C8B-B14F-4D97-AF65-F5344CB8AC3E}">
        <p14:creationId xmlns:p14="http://schemas.microsoft.com/office/powerpoint/2010/main" val="6489526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1" y="113388"/>
            <a:ext cx="5748760" cy="1938992"/>
          </a:xfrm>
          <a:prstGeom prst="rect">
            <a:avLst/>
          </a:prstGeom>
          <a:noFill/>
        </p:spPr>
        <p:txBody>
          <a:bodyPr wrap="square" rtlCol="0">
            <a:spAutoFit/>
          </a:bodyPr>
          <a:lstStyle/>
          <a:p>
            <a:r>
              <a:rPr lang="en-US" sz="6000" i="1" dirty="0">
                <a:latin typeface="Aliens &amp; cows" panose="00000500000000000000" pitchFamily="2" charset="0"/>
              </a:rPr>
              <a:t>Advancing into Analytics</a:t>
            </a:r>
          </a:p>
        </p:txBody>
      </p:sp>
      <p:sp>
        <p:nvSpPr>
          <p:cNvPr id="3" name="TextBox 2"/>
          <p:cNvSpPr txBox="1"/>
          <p:nvPr/>
        </p:nvSpPr>
        <p:spPr>
          <a:xfrm>
            <a:off x="521980" y="2574403"/>
            <a:ext cx="5574019"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Buy a copy or read for free: </a:t>
            </a:r>
            <a:r>
              <a:rPr lang="en-US" sz="2800" dirty="0">
                <a:solidFill>
                  <a:srgbClr val="707070"/>
                </a:solidFill>
                <a:latin typeface="Pragmatica" panose="020B0403040502020204" pitchFamily="34" charset="0"/>
                <a:hlinkClick r:id="rId4"/>
              </a:rPr>
              <a:t>https://stringfestanalytics.com/book/</a:t>
            </a:r>
            <a:r>
              <a:rPr lang="en-US" sz="2800" dirty="0">
                <a:solidFill>
                  <a:srgbClr val="707070"/>
                </a:solidFill>
                <a:latin typeface="Pragmatica" panose="020B0403040502020204" pitchFamily="34" charset="0"/>
              </a:rPr>
              <a:t>  </a:t>
            </a:r>
          </a:p>
          <a:p>
            <a:endParaRPr lang="en-US" sz="2800" dirty="0">
              <a:solidFill>
                <a:srgbClr val="707070"/>
              </a:solidFill>
              <a:latin typeface="Pragmatica" panose="020B0403040502020204" pitchFamily="34" charset="0"/>
            </a:endParaRPr>
          </a:p>
        </p:txBody>
      </p:sp>
      <p:pic>
        <p:nvPicPr>
          <p:cNvPr id="3074" name="Picture 2" descr="Advancing into Analytics Cover Image">
            <a:extLst>
              <a:ext uri="{FF2B5EF4-FFF2-40B4-BE49-F238E27FC236}">
                <a16:creationId xmlns:a16="http://schemas.microsoft.com/office/drawing/2014/main" id="{73536693-833B-44EA-BAEF-ADDAEEBB2C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0549" y="99510"/>
            <a:ext cx="5251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48198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2369880"/>
          </a:xfrm>
          <a:prstGeom prst="rect">
            <a:avLst/>
          </a:prstGeom>
          <a:noFill/>
        </p:spPr>
        <p:txBody>
          <a:bodyPr wrap="square" rtlCol="0">
            <a:spAutoFit/>
          </a:bodyPr>
          <a:lstStyle/>
          <a:p>
            <a:r>
              <a:rPr lang="en-US" sz="3600" b="1" dirty="0">
                <a:solidFill>
                  <a:srgbClr val="707070"/>
                </a:solidFill>
                <a:latin typeface="Pragmatica" panose="020B0403040502020204" pitchFamily="34" charset="0"/>
              </a:rPr>
              <a:t>THANK YOU</a:t>
            </a:r>
          </a:p>
          <a:p>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4"/>
              </a:rPr>
              <a:t>george@stringfestanalytics.com</a:t>
            </a:r>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5"/>
              </a:rPr>
              <a:t>linkedin.com/in/gjmount</a:t>
            </a:r>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6"/>
              </a:rPr>
              <a:t>stringfestanalytics.com/contact  </a:t>
            </a:r>
            <a:endParaRPr lang="en-US" sz="2800" b="1" dirty="0">
              <a:solidFill>
                <a:srgbClr val="707070"/>
              </a:solidFill>
              <a:latin typeface="Pragmatica" panose="020B0403040502020204" pitchFamily="34" charset="0"/>
            </a:endParaRPr>
          </a:p>
        </p:txBody>
      </p:sp>
    </p:spTree>
    <p:extLst>
      <p:ext uri="{BB962C8B-B14F-4D97-AF65-F5344CB8AC3E}">
        <p14:creationId xmlns:p14="http://schemas.microsoft.com/office/powerpoint/2010/main" val="3712320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323439"/>
          </a:xfrm>
          <a:prstGeom prst="rect">
            <a:avLst/>
          </a:prstGeom>
          <a:noFill/>
        </p:spPr>
        <p:txBody>
          <a:bodyPr wrap="square" rtlCol="0">
            <a:spAutoFit/>
          </a:bodyPr>
          <a:lstStyle/>
          <a:p>
            <a:r>
              <a:rPr lang="en-US" sz="4000" dirty="0">
                <a:latin typeface="Pragmatica" pitchFamily="2" charset="0"/>
              </a:rPr>
              <a:t>“I want to make a scatterplot for every pair of variables in my dataset”</a:t>
            </a:r>
          </a:p>
        </p:txBody>
      </p:sp>
      <p:pic>
        <p:nvPicPr>
          <p:cNvPr id="8" name="Google Shape;73;p18">
            <a:extLst>
              <a:ext uri="{FF2B5EF4-FFF2-40B4-BE49-F238E27FC236}">
                <a16:creationId xmlns:a16="http://schemas.microsoft.com/office/drawing/2014/main" id="{F2ED28A7-1B5A-42D4-8A2F-21FFEB6F04A7}"/>
              </a:ext>
            </a:extLst>
          </p:cNvPr>
          <p:cNvPicPr preferRelativeResize="0"/>
          <p:nvPr/>
        </p:nvPicPr>
        <p:blipFill>
          <a:blip r:embed="rId4">
            <a:alphaModFix/>
          </a:blip>
          <a:stretch>
            <a:fillRect/>
          </a:stretch>
        </p:blipFill>
        <p:spPr>
          <a:xfrm>
            <a:off x="2151260" y="1532762"/>
            <a:ext cx="635924" cy="591526"/>
          </a:xfrm>
          <a:prstGeom prst="rect">
            <a:avLst/>
          </a:prstGeom>
          <a:noFill/>
          <a:ln>
            <a:noFill/>
          </a:ln>
        </p:spPr>
      </p:pic>
      <p:pic>
        <p:nvPicPr>
          <p:cNvPr id="9" name="Google Shape;76;p18">
            <a:extLst>
              <a:ext uri="{FF2B5EF4-FFF2-40B4-BE49-F238E27FC236}">
                <a16:creationId xmlns:a16="http://schemas.microsoft.com/office/drawing/2014/main" id="{73D710BE-8F23-4FFF-B539-A7E2ADC68B02}"/>
              </a:ext>
            </a:extLst>
          </p:cNvPr>
          <p:cNvPicPr preferRelativeResize="0"/>
          <p:nvPr/>
        </p:nvPicPr>
        <p:blipFill>
          <a:blip r:embed="rId5">
            <a:alphaModFix/>
          </a:blip>
          <a:stretch>
            <a:fillRect/>
          </a:stretch>
        </p:blipFill>
        <p:spPr>
          <a:xfrm>
            <a:off x="972360" y="2250616"/>
            <a:ext cx="3629648" cy="3941523"/>
          </a:xfrm>
          <a:prstGeom prst="rect">
            <a:avLst/>
          </a:prstGeom>
          <a:noFill/>
          <a:ln w="9525" cap="flat" cmpd="sng">
            <a:solidFill>
              <a:srgbClr val="BFC0C0"/>
            </a:solidFill>
            <a:prstDash val="solid"/>
            <a:round/>
            <a:headEnd type="none" w="sm" len="sm"/>
            <a:tailEnd type="none" w="sm" len="sm"/>
          </a:ln>
        </p:spPr>
      </p:pic>
      <p:sp>
        <p:nvSpPr>
          <p:cNvPr id="12" name="Google Shape;78;p18">
            <a:extLst>
              <a:ext uri="{FF2B5EF4-FFF2-40B4-BE49-F238E27FC236}">
                <a16:creationId xmlns:a16="http://schemas.microsoft.com/office/drawing/2014/main" id="{91295FF5-CE85-4869-B648-AEB220B2D8B1}"/>
              </a:ext>
            </a:extLst>
          </p:cNvPr>
          <p:cNvSpPr txBox="1"/>
          <p:nvPr/>
        </p:nvSpPr>
        <p:spPr>
          <a:xfrm>
            <a:off x="140762" y="6531190"/>
            <a:ext cx="7135108" cy="3231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u="sng" dirty="0">
                <a:solidFill>
                  <a:schemeClr val="hlink"/>
                </a:solidFill>
                <a:latin typeface="Inter"/>
                <a:ea typeface="Inter"/>
                <a:cs typeface="Inter"/>
                <a:sym typeface="Inter"/>
                <a:hlinkClick r:id="rId6"/>
              </a:rPr>
              <a:t>https://www.mrexcel.com/board/threads/excel-2010-plot-lines-between-multiple-ordered-pairs.726760/</a:t>
            </a:r>
            <a:endParaRPr sz="900" dirty="0">
              <a:solidFill>
                <a:schemeClr val="dk1"/>
              </a:solidFill>
              <a:latin typeface="Inter"/>
              <a:ea typeface="Inter"/>
              <a:cs typeface="Inter"/>
              <a:sym typeface="Inter"/>
            </a:endParaRPr>
          </a:p>
        </p:txBody>
      </p:sp>
      <p:pic>
        <p:nvPicPr>
          <p:cNvPr id="5" name="Graphic 4">
            <a:extLst>
              <a:ext uri="{FF2B5EF4-FFF2-40B4-BE49-F238E27FC236}">
                <a16:creationId xmlns:a16="http://schemas.microsoft.com/office/drawing/2014/main" id="{03758CA4-A835-4D8F-9F66-BC8EA093EFB2}"/>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290947" y="1529928"/>
            <a:ext cx="767053" cy="594360"/>
          </a:xfrm>
          <a:prstGeom prst="rect">
            <a:avLst/>
          </a:prstGeom>
        </p:spPr>
      </p:pic>
      <p:pic>
        <p:nvPicPr>
          <p:cNvPr id="14" name="Picture 13">
            <a:extLst>
              <a:ext uri="{FF2B5EF4-FFF2-40B4-BE49-F238E27FC236}">
                <a16:creationId xmlns:a16="http://schemas.microsoft.com/office/drawing/2014/main" id="{7848C5D1-FCE8-4774-A373-57FBD720B2A5}"/>
              </a:ext>
            </a:extLst>
          </p:cNvPr>
          <p:cNvPicPr>
            <a:picLocks noChangeAspect="1"/>
          </p:cNvPicPr>
          <p:nvPr/>
        </p:nvPicPr>
        <p:blipFill rotWithShape="1">
          <a:blip r:embed="rId9"/>
          <a:srcRect r="50129" b="30253"/>
          <a:stretch/>
        </p:blipFill>
        <p:spPr>
          <a:xfrm>
            <a:off x="6513766" y="2330735"/>
            <a:ext cx="4173807" cy="3827859"/>
          </a:xfrm>
          <a:prstGeom prst="rect">
            <a:avLst/>
          </a:prstGeom>
        </p:spPr>
      </p:pic>
    </p:spTree>
    <p:extLst>
      <p:ext uri="{BB962C8B-B14F-4D97-AF65-F5344CB8AC3E}">
        <p14:creationId xmlns:p14="http://schemas.microsoft.com/office/powerpoint/2010/main" val="3558068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Learning objectives</a:t>
            </a:r>
          </a:p>
        </p:txBody>
      </p:sp>
      <p:sp>
        <p:nvSpPr>
          <p:cNvPr id="3" name="TextBox 2"/>
          <p:cNvSpPr txBox="1"/>
          <p:nvPr/>
        </p:nvSpPr>
        <p:spPr>
          <a:xfrm>
            <a:off x="462987" y="1365813"/>
            <a:ext cx="9595413" cy="2677656"/>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Situate Excel and R in the analytics stack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Introduce the R ecosystem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Have fun with data!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Possibly win a book? 📕</a:t>
            </a:r>
          </a:p>
          <a:p>
            <a:pPr marL="285750" indent="-285750">
              <a:buFont typeface="Arial" panose="020B0604020202020204" pitchFamily="34" charset="0"/>
              <a:buChar char="•"/>
            </a:pPr>
            <a:endParaRPr lang="en-US" sz="2800" dirty="0">
              <a:solidFill>
                <a:srgbClr val="707070"/>
              </a:solidFill>
              <a:latin typeface="Pragmatica" panose="020B0403040502020204" pitchFamily="34" charset="0"/>
            </a:endParaRPr>
          </a:p>
          <a:p>
            <a:endParaRPr lang="en-US" sz="2800" dirty="0">
              <a:solidFill>
                <a:srgbClr val="707070"/>
              </a:solidFill>
              <a:latin typeface="Pragmatica" panose="020B0403040502020204" pitchFamily="34" charset="0"/>
            </a:endParaRPr>
          </a:p>
        </p:txBody>
      </p:sp>
      <p:pic>
        <p:nvPicPr>
          <p:cNvPr id="1026" name="Picture 2" descr="Advancing into Analytics Cover Image">
            <a:extLst>
              <a:ext uri="{FF2B5EF4-FFF2-40B4-BE49-F238E27FC236}">
                <a16:creationId xmlns:a16="http://schemas.microsoft.com/office/drawing/2014/main" id="{D334CDA1-118B-4B10-A4E5-7A4BE31A58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6365" y="2261419"/>
            <a:ext cx="3305213" cy="4316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5169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DD4003C-57AA-4C8F-8065-57D55373B3B1}"/>
              </a:ext>
            </a:extLst>
          </p:cNvPr>
          <p:cNvPicPr>
            <a:picLocks noChangeAspect="1"/>
          </p:cNvPicPr>
          <p:nvPr/>
        </p:nvPicPr>
        <p:blipFill>
          <a:blip r:embed="rId3"/>
          <a:stretch>
            <a:fillRect/>
          </a:stretch>
        </p:blipFill>
        <p:spPr>
          <a:xfrm>
            <a:off x="4473677" y="3462862"/>
            <a:ext cx="6502385" cy="1277662"/>
          </a:xfrm>
          <a:prstGeom prst="rect">
            <a:avLst/>
          </a:prstGeom>
        </p:spPr>
      </p:pic>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Follow along</a:t>
            </a:r>
          </a:p>
        </p:txBody>
      </p:sp>
      <p:sp>
        <p:nvSpPr>
          <p:cNvPr id="3" name="TextBox 2"/>
          <p:cNvSpPr txBox="1"/>
          <p:nvPr/>
        </p:nvSpPr>
        <p:spPr>
          <a:xfrm>
            <a:off x="462987" y="1365813"/>
            <a:ext cx="8387397" cy="3108543"/>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Download resources: </a:t>
            </a:r>
            <a:r>
              <a:rPr lang="en-US" sz="2800" dirty="0">
                <a:solidFill>
                  <a:srgbClr val="707070"/>
                </a:solidFill>
                <a:latin typeface="Pragmatica" panose="020B0403040502020204" pitchFamily="34" charset="0"/>
                <a:hlinkClick r:id="rId5"/>
              </a:rPr>
              <a:t>https://github.com/stringfestdata/rstudio-mar-2022</a:t>
            </a:r>
            <a:r>
              <a:rPr lang="en-US" sz="2800" dirty="0">
                <a:solidFill>
                  <a:srgbClr val="707070"/>
                </a:solidFill>
                <a:latin typeface="Pragmatica" panose="020B0403040502020204" pitchFamily="34" charset="0"/>
              </a:rPr>
              <a:t>  </a:t>
            </a:r>
          </a:p>
          <a:p>
            <a:pPr marL="742950" lvl="1" indent="-285750">
              <a:buFont typeface="Arial" panose="020B0604020202020204" pitchFamily="34" charset="0"/>
              <a:buChar char="•"/>
            </a:pPr>
            <a:r>
              <a:rPr lang="en-US" sz="2800" dirty="0">
                <a:solidFill>
                  <a:srgbClr val="707070"/>
                </a:solidFill>
                <a:latin typeface="Pragmatica" panose="020B0403040502020204" pitchFamily="34" charset="0"/>
              </a:rPr>
              <a:t>Code &gt; Download ZIP</a:t>
            </a:r>
          </a:p>
          <a:p>
            <a:pPr lvl="1"/>
            <a:endParaRPr lang="en-US" sz="2800" dirty="0">
              <a:solidFill>
                <a:srgbClr val="707070"/>
              </a:solidFill>
              <a:latin typeface="Pragmatica" panose="020B0403040502020204" pitchFamily="34" charset="0"/>
            </a:endParaRPr>
          </a:p>
          <a:p>
            <a:pPr lvl="1"/>
            <a:endParaRPr lang="en-US" sz="2800" dirty="0">
              <a:solidFill>
                <a:srgbClr val="707070"/>
              </a:solidFill>
              <a:latin typeface="Pragmatica" panose="020B0403040502020204" pitchFamily="34" charset="0"/>
            </a:endParaRPr>
          </a:p>
          <a:p>
            <a:pPr lvl="1"/>
            <a:r>
              <a:rPr lang="en-US" sz="2800" dirty="0">
                <a:solidFill>
                  <a:srgbClr val="707070"/>
                </a:solidFill>
                <a:latin typeface="Pragmatica" panose="020B0403040502020204" pitchFamily="34" charset="0"/>
              </a:rPr>
              <a:t>Run on the cloud: </a:t>
            </a:r>
          </a:p>
        </p:txBody>
      </p:sp>
    </p:spTree>
    <p:extLst>
      <p:ext uri="{BB962C8B-B14F-4D97-AF65-F5344CB8AC3E}">
        <p14:creationId xmlns:p14="http://schemas.microsoft.com/office/powerpoint/2010/main" val="4141627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769441"/>
          </a:xfrm>
          <a:prstGeom prst="rect">
            <a:avLst/>
          </a:prstGeom>
          <a:noFill/>
        </p:spPr>
        <p:txBody>
          <a:bodyPr wrap="square" rtlCol="0">
            <a:spAutoFit/>
          </a:bodyPr>
          <a:lstStyle/>
          <a:p>
            <a:r>
              <a:rPr lang="en-US" sz="4400" b="1" dirty="0">
                <a:solidFill>
                  <a:srgbClr val="707070"/>
                </a:solidFill>
                <a:latin typeface="Pragmatica" panose="020B0403040502020204" pitchFamily="34" charset="0"/>
              </a:rPr>
              <a:t>Questions?</a:t>
            </a:r>
          </a:p>
        </p:txBody>
      </p:sp>
    </p:spTree>
    <p:extLst>
      <p:ext uri="{BB962C8B-B14F-4D97-AF65-F5344CB8AC3E}">
        <p14:creationId xmlns:p14="http://schemas.microsoft.com/office/powerpoint/2010/main" val="883313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Become a full-stack analyst</a:t>
            </a:r>
          </a:p>
        </p:txBody>
      </p:sp>
      <p:pic>
        <p:nvPicPr>
          <p:cNvPr id="4" name="Picture 3" descr="Diagram, text&#10;&#10;Description automatically generated">
            <a:extLst>
              <a:ext uri="{FF2B5EF4-FFF2-40B4-BE49-F238E27FC236}">
                <a16:creationId xmlns:a16="http://schemas.microsoft.com/office/drawing/2014/main" id="{69888AE4-E6A5-42EE-8C41-9647CFF76E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9935" y="1777154"/>
            <a:ext cx="8555449" cy="4024138"/>
          </a:xfrm>
          <a:prstGeom prst="rect">
            <a:avLst/>
          </a:prstGeom>
        </p:spPr>
      </p:pic>
      <p:sp>
        <p:nvSpPr>
          <p:cNvPr id="7" name="TextBox 6">
            <a:extLst>
              <a:ext uri="{FF2B5EF4-FFF2-40B4-BE49-F238E27FC236}">
                <a16:creationId xmlns:a16="http://schemas.microsoft.com/office/drawing/2014/main" id="{CFAB272F-EC83-45BA-935F-DFBF5407D2B6}"/>
              </a:ext>
            </a:extLst>
          </p:cNvPr>
          <p:cNvSpPr txBox="1"/>
          <p:nvPr/>
        </p:nvSpPr>
        <p:spPr>
          <a:xfrm>
            <a:off x="261704" y="6114327"/>
            <a:ext cx="9493446" cy="369332"/>
          </a:xfrm>
          <a:prstGeom prst="rect">
            <a:avLst/>
          </a:prstGeom>
          <a:noFill/>
        </p:spPr>
        <p:txBody>
          <a:bodyPr wrap="square" rtlCol="0">
            <a:spAutoFit/>
          </a:bodyPr>
          <a:lstStyle/>
          <a:p>
            <a:r>
              <a:rPr lang="en-US" dirty="0">
                <a:solidFill>
                  <a:schemeClr val="bg1">
                    <a:lumMod val="50000"/>
                  </a:schemeClr>
                </a:solidFill>
                <a:latin typeface="Pragmatica" pitchFamily="2" charset="0"/>
              </a:rPr>
              <a:t>Mount, George. </a:t>
            </a:r>
            <a:r>
              <a:rPr lang="en-US" i="1" dirty="0">
                <a:solidFill>
                  <a:schemeClr val="bg1">
                    <a:lumMod val="50000"/>
                  </a:schemeClr>
                </a:solidFill>
                <a:latin typeface="Pragmatica" pitchFamily="2" charset="0"/>
              </a:rPr>
              <a:t>Advancing into Analytics: From Excel to Python and R</a:t>
            </a:r>
            <a:r>
              <a:rPr lang="en-US" dirty="0">
                <a:solidFill>
                  <a:schemeClr val="bg1">
                    <a:lumMod val="50000"/>
                  </a:schemeClr>
                </a:solidFill>
                <a:latin typeface="Pragmatica" pitchFamily="2" charset="0"/>
              </a:rPr>
              <a:t>. O’Reilly Media, 2021</a:t>
            </a:r>
            <a:endParaRPr lang="en-US" i="1" dirty="0">
              <a:solidFill>
                <a:schemeClr val="bg1">
                  <a:lumMod val="50000"/>
                </a:schemeClr>
              </a:solidFill>
              <a:latin typeface="Pragmatica" pitchFamily="2" charset="0"/>
            </a:endParaRPr>
          </a:p>
        </p:txBody>
      </p:sp>
    </p:spTree>
    <p:extLst>
      <p:ext uri="{BB962C8B-B14F-4D97-AF65-F5344CB8AC3E}">
        <p14:creationId xmlns:p14="http://schemas.microsoft.com/office/powerpoint/2010/main" val="3729633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Where can R help?</a:t>
            </a:r>
          </a:p>
        </p:txBody>
      </p:sp>
    </p:spTree>
    <p:extLst>
      <p:ext uri="{BB962C8B-B14F-4D97-AF65-F5344CB8AC3E}">
        <p14:creationId xmlns:p14="http://schemas.microsoft.com/office/powerpoint/2010/main" val="1922980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979521" cy="1015663"/>
          </a:xfrm>
          <a:prstGeom prst="rect">
            <a:avLst/>
          </a:prstGeom>
          <a:noFill/>
        </p:spPr>
        <p:txBody>
          <a:bodyPr wrap="square" rtlCol="0">
            <a:spAutoFit/>
          </a:bodyPr>
          <a:lstStyle/>
          <a:p>
            <a:r>
              <a:rPr lang="en-US" sz="6000" dirty="0">
                <a:latin typeface="Aliens &amp; cows" panose="00000500000000000000" pitchFamily="2" charset="0"/>
              </a:rPr>
              <a:t>Where does R shine vs Excel/</a:t>
            </a:r>
            <a:r>
              <a:rPr lang="en-US" sz="6000" dirty="0" err="1">
                <a:latin typeface="Aliens &amp; cows" panose="00000500000000000000" pitchFamily="2" charset="0"/>
              </a:rPr>
              <a:t>pq</a:t>
            </a:r>
            <a:r>
              <a:rPr lang="en-US" sz="6000" dirty="0">
                <a:latin typeface="Aliens &amp; cows" panose="00000500000000000000" pitchFamily="2" charset="0"/>
              </a:rPr>
              <a:t>?</a:t>
            </a:r>
          </a:p>
        </p:txBody>
      </p:sp>
      <p:sp>
        <p:nvSpPr>
          <p:cNvPr id="3" name="TextBox 2"/>
          <p:cNvSpPr txBox="1"/>
          <p:nvPr/>
        </p:nvSpPr>
        <p:spPr>
          <a:xfrm>
            <a:off x="462987" y="1365813"/>
            <a:ext cx="9595413"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“Scalable” data visualizations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Groupwise operations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Window functions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Robust randomization 🧮</a:t>
            </a:r>
          </a:p>
          <a:p>
            <a:endParaRPr lang="en-US" sz="2800" dirty="0">
              <a:solidFill>
                <a:srgbClr val="707070"/>
              </a:solidFill>
              <a:latin typeface="Pragmatica" panose="020B0403040502020204" pitchFamily="34" charset="0"/>
            </a:endParaRPr>
          </a:p>
        </p:txBody>
      </p:sp>
      <p:pic>
        <p:nvPicPr>
          <p:cNvPr id="2050" name="Picture 2">
            <a:extLst>
              <a:ext uri="{FF2B5EF4-FFF2-40B4-BE49-F238E27FC236}">
                <a16:creationId xmlns:a16="http://schemas.microsoft.com/office/drawing/2014/main" id="{B4F1514A-BAE3-4D98-981A-685ED9685E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37000" y="2489197"/>
            <a:ext cx="5734050" cy="3952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76865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1457</TotalTime>
  <Words>684</Words>
  <Application>Microsoft Office PowerPoint</Application>
  <PresentationFormat>Widescreen</PresentationFormat>
  <Paragraphs>80</Paragraphs>
  <Slides>21</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Aliens &amp; cows</vt:lpstr>
      <vt:lpstr>Arial</vt:lpstr>
      <vt:lpstr>Calibri</vt:lpstr>
      <vt:lpstr>Calibri Light</vt:lpstr>
      <vt:lpstr>Consolas</vt:lpstr>
      <vt:lpstr>Inter</vt:lpstr>
      <vt:lpstr>Pragmatica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Case Western Reserve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George M</cp:lastModifiedBy>
  <cp:revision>95</cp:revision>
  <dcterms:created xsi:type="dcterms:W3CDTF">2019-10-19T21:47:18Z</dcterms:created>
  <dcterms:modified xsi:type="dcterms:W3CDTF">2022-02-20T13:28:16Z</dcterms:modified>
</cp:coreProperties>
</file>

<file path=docProps/thumbnail.jpeg>
</file>